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8" r:id="rId5"/>
    <p:sldId id="259" r:id="rId6"/>
    <p:sldId id="268" r:id="rId7"/>
    <p:sldId id="264" r:id="rId8"/>
    <p:sldId id="269" r:id="rId9"/>
    <p:sldId id="260" r:id="rId10"/>
    <p:sldId id="266" r:id="rId11"/>
    <p:sldId id="262" r:id="rId12"/>
    <p:sldId id="270" r:id="rId13"/>
    <p:sldId id="272" r:id="rId14"/>
    <p:sldId id="263" r:id="rId15"/>
    <p:sldId id="265" r:id="rId16"/>
    <p:sldId id="271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0" d="100"/>
          <a:sy n="80" d="100"/>
        </p:scale>
        <p:origin x="3918" y="108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6.xml" Id="rId8" /><Relationship Type="http://schemas.openxmlformats.org/officeDocument/2006/relationships/slide" Target="slides/slide11.xml" Id="rId13" /><Relationship Type="http://schemas.openxmlformats.org/officeDocument/2006/relationships/slide" Target="slides/slide16.xml" Id="rId18" /><Relationship Type="http://schemas.openxmlformats.org/officeDocument/2006/relationships/slide" Target="slides/slide1.xml" Id="rId3" /><Relationship Type="http://schemas.openxmlformats.org/officeDocument/2006/relationships/presProps" Target="presProps.xml" Id="rId21" /><Relationship Type="http://schemas.openxmlformats.org/officeDocument/2006/relationships/slide" Target="slides/slide5.xml" Id="rId7" /><Relationship Type="http://schemas.openxmlformats.org/officeDocument/2006/relationships/slide" Target="slides/slide10.xml" Id="rId12" /><Relationship Type="http://schemas.openxmlformats.org/officeDocument/2006/relationships/slide" Target="slides/slide15.xml" Id="rId17" /><Relationship Type="http://schemas.openxmlformats.org/officeDocument/2006/relationships/slideMaster" Target="slideMasters/slideMaster2.xml" Id="rId2" /><Relationship Type="http://schemas.openxmlformats.org/officeDocument/2006/relationships/slide" Target="slides/slide14.xml" Id="rId16" /><Relationship Type="http://schemas.openxmlformats.org/officeDocument/2006/relationships/handoutMaster" Target="handoutMasters/handoutMaster1.xml" Id="rId20" /><Relationship Type="http://schemas.openxmlformats.org/officeDocument/2006/relationships/slideMaster" Target="slideMasters/slideMaster1.xml" Id="rId1" /><Relationship Type="http://schemas.openxmlformats.org/officeDocument/2006/relationships/slide" Target="slides/slide4.xml" Id="rId6" /><Relationship Type="http://schemas.openxmlformats.org/officeDocument/2006/relationships/slide" Target="slides/slide9.xml" Id="rId11" /><Relationship Type="http://schemas.openxmlformats.org/officeDocument/2006/relationships/tableStyles" Target="tableStyles.xml" Id="rId24" /><Relationship Type="http://schemas.openxmlformats.org/officeDocument/2006/relationships/slide" Target="slides/slide3.xml" Id="rId5" /><Relationship Type="http://schemas.openxmlformats.org/officeDocument/2006/relationships/slide" Target="slides/slide13.xml" Id="rId15" /><Relationship Type="http://schemas.openxmlformats.org/officeDocument/2006/relationships/theme" Target="theme/theme1.xml" Id="rId23" /><Relationship Type="http://schemas.openxmlformats.org/officeDocument/2006/relationships/slide" Target="slides/slide8.xml" Id="rId10" /><Relationship Type="http://schemas.openxmlformats.org/officeDocument/2006/relationships/notesMaster" Target="notesMasters/notesMaster1.xml" Id="rId19" /><Relationship Type="http://schemas.openxmlformats.org/officeDocument/2006/relationships/slide" Target="slides/slide2.xml" Id="rId4" /><Relationship Type="http://schemas.openxmlformats.org/officeDocument/2006/relationships/slide" Target="slides/slide7.xml" Id="rId9" /><Relationship Type="http://schemas.openxmlformats.org/officeDocument/2006/relationships/slide" Target="slides/slide12.xml" Id="rId14" /><Relationship Type="http://schemas.openxmlformats.org/officeDocument/2006/relationships/viewProps" Target="viewProps.xml" Id="rId22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85AADC9-E28D-49C9-AC0A-1B65B174151D}" type="doc">
      <dgm:prSet loTypeId="urn:microsoft.com/office/officeart/2005/8/layout/hProcess7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21EE7CEA-3E34-4AAE-AED0-25FC68550522}">
      <dgm:prSet phldrT="[Text]" custT="1"/>
      <dgm:spPr/>
      <dgm:t>
        <a:bodyPr anchor="ctr" anchorCtr="0"/>
        <a:lstStyle/>
        <a:p>
          <a:pPr marL="0" indent="0"/>
          <a:r>
            <a:rPr lang="en-US" sz="1800" b="1" dirty="0"/>
            <a:t>Maintaining the Ability to Use Information in an Agile, Reliable and Competitively Advantageous Way</a:t>
          </a:r>
        </a:p>
      </dgm:t>
    </dgm:pt>
    <dgm:pt modelId="{B1322CC1-2614-4136-8CA4-7AD5CD15E207}" type="parTrans" cxnId="{0289A008-A656-4ED9-B131-0ED32B68FB44}">
      <dgm:prSet/>
      <dgm:spPr/>
      <dgm:t>
        <a:bodyPr/>
        <a:lstStyle/>
        <a:p>
          <a:endParaRPr lang="en-US"/>
        </a:p>
      </dgm:t>
    </dgm:pt>
    <dgm:pt modelId="{6D616AC1-D0C2-4377-931A-3F1C93717397}" type="sibTrans" cxnId="{0289A008-A656-4ED9-B131-0ED32B68FB44}">
      <dgm:prSet/>
      <dgm:spPr/>
      <dgm:t>
        <a:bodyPr/>
        <a:lstStyle/>
        <a:p>
          <a:endParaRPr lang="en-US"/>
        </a:p>
      </dgm:t>
    </dgm:pt>
    <dgm:pt modelId="{B7E58838-D4A1-4804-AE79-0F79CB33B563}">
      <dgm:prSet custT="1"/>
      <dgm:spPr/>
      <dgm:t>
        <a:bodyPr anchor="ctr" anchorCtr="0"/>
        <a:lstStyle/>
        <a:p>
          <a:r>
            <a:rPr lang="en-US" sz="3600" b="1" i="1" dirty="0"/>
            <a:t>WHILE</a:t>
          </a:r>
          <a:r>
            <a:rPr lang="en-US" sz="3600" b="1" i="1" dirty="0">
              <a:sym typeface="Wingdings" panose="05000000000000000000" pitchFamily="2" charset="2"/>
            </a:rPr>
            <a:t></a:t>
          </a:r>
          <a:endParaRPr lang="en-US" sz="3600" b="1" i="1" dirty="0"/>
        </a:p>
      </dgm:t>
    </dgm:pt>
    <dgm:pt modelId="{D00161D3-C20E-41C7-9FAC-D1F64452A320}" type="parTrans" cxnId="{BDAC51FD-E1AA-4A9F-86D5-A80E70BDBACE}">
      <dgm:prSet/>
      <dgm:spPr/>
      <dgm:t>
        <a:bodyPr/>
        <a:lstStyle/>
        <a:p>
          <a:endParaRPr lang="en-US"/>
        </a:p>
      </dgm:t>
    </dgm:pt>
    <dgm:pt modelId="{EEF8ED08-8A04-4703-8DB8-00347E790BCA}" type="sibTrans" cxnId="{BDAC51FD-E1AA-4A9F-86D5-A80E70BDBACE}">
      <dgm:prSet/>
      <dgm:spPr/>
      <dgm:t>
        <a:bodyPr/>
        <a:lstStyle/>
        <a:p>
          <a:endParaRPr lang="en-US"/>
        </a:p>
      </dgm:t>
    </dgm:pt>
    <dgm:pt modelId="{8753C14D-FD3F-406E-9A22-6B7A772D2A5C}">
      <dgm:prSet custT="1"/>
      <dgm:spPr/>
      <dgm:t>
        <a:bodyPr anchor="ctr" anchorCtr="0"/>
        <a:lstStyle/>
        <a:p>
          <a:r>
            <a:rPr lang="en-US" sz="1800" b="1" dirty="0"/>
            <a:t>Honoring Individuals’ Reasonable Expectations of Privacy and Expressed Preferences for the Use of Their Personal Information</a:t>
          </a:r>
        </a:p>
      </dgm:t>
    </dgm:pt>
    <dgm:pt modelId="{A74ECC12-DE25-42A3-8BD3-13248CE2D26C}" type="parTrans" cxnId="{4177766E-42C3-4E23-BE7D-7CA90EDDE4F1}">
      <dgm:prSet/>
      <dgm:spPr/>
      <dgm:t>
        <a:bodyPr/>
        <a:lstStyle/>
        <a:p>
          <a:endParaRPr lang="en-US"/>
        </a:p>
      </dgm:t>
    </dgm:pt>
    <dgm:pt modelId="{86D11E1E-69D7-4464-BAF0-7F2434B8D3D9}" type="sibTrans" cxnId="{4177766E-42C3-4E23-BE7D-7CA90EDDE4F1}">
      <dgm:prSet/>
      <dgm:spPr/>
      <dgm:t>
        <a:bodyPr/>
        <a:lstStyle/>
        <a:p>
          <a:endParaRPr lang="en-US"/>
        </a:p>
      </dgm:t>
    </dgm:pt>
    <dgm:pt modelId="{43ABE8C9-D8BB-414A-9896-083B0A210803}">
      <dgm:prSet custT="1"/>
      <dgm:spPr/>
      <dgm:t>
        <a:bodyPr anchor="ctr" anchorCtr="0"/>
        <a:lstStyle/>
        <a:p>
          <a:r>
            <a:rPr lang="en-US" sz="1800" b="1" dirty="0"/>
            <a:t>In Other Words, Gathering, Using, Sharing, and Disposing of Personal Information Consistent With The Expectations Set by the Company and As directed by Applicable Law, In That Order</a:t>
          </a:r>
        </a:p>
      </dgm:t>
    </dgm:pt>
    <dgm:pt modelId="{4B318CC5-62DA-4D20-8A80-54F651B91806}" type="parTrans" cxnId="{D7BBB548-FA17-4544-A5E8-4FE4BC672186}">
      <dgm:prSet/>
      <dgm:spPr/>
      <dgm:t>
        <a:bodyPr/>
        <a:lstStyle/>
        <a:p>
          <a:endParaRPr lang="en-US"/>
        </a:p>
      </dgm:t>
    </dgm:pt>
    <dgm:pt modelId="{709E9495-37C9-4490-88BA-7104BAEACA91}" type="sibTrans" cxnId="{D7BBB548-FA17-4544-A5E8-4FE4BC672186}">
      <dgm:prSet/>
      <dgm:spPr/>
      <dgm:t>
        <a:bodyPr/>
        <a:lstStyle/>
        <a:p>
          <a:endParaRPr lang="en-US"/>
        </a:p>
      </dgm:t>
    </dgm:pt>
    <dgm:pt modelId="{BEBEB8D4-37B9-47F6-8203-2FBEB0787DC3}">
      <dgm:prSet/>
      <dgm:spPr/>
      <dgm:t>
        <a:bodyPr/>
        <a:lstStyle/>
        <a:p>
          <a:endParaRPr lang="en-US" b="1" i="1" dirty="0"/>
        </a:p>
      </dgm:t>
    </dgm:pt>
    <dgm:pt modelId="{B8591FBB-81B6-41D3-A776-C45C5CD073A3}" type="parTrans" cxnId="{C754DB90-32F5-44B9-B9AF-8D0A46535063}">
      <dgm:prSet/>
      <dgm:spPr/>
      <dgm:t>
        <a:bodyPr/>
        <a:lstStyle/>
        <a:p>
          <a:endParaRPr lang="en-US"/>
        </a:p>
      </dgm:t>
    </dgm:pt>
    <dgm:pt modelId="{29252280-C85B-46AC-BF64-7D62A2E710CE}" type="sibTrans" cxnId="{C754DB90-32F5-44B9-B9AF-8D0A46535063}">
      <dgm:prSet/>
      <dgm:spPr/>
      <dgm:t>
        <a:bodyPr/>
        <a:lstStyle/>
        <a:p>
          <a:endParaRPr lang="en-US"/>
        </a:p>
      </dgm:t>
    </dgm:pt>
    <dgm:pt modelId="{5D5C02DF-901B-48BA-ACE6-2E7718ECAED8}">
      <dgm:prSet/>
      <dgm:spPr/>
      <dgm:t>
        <a:bodyPr/>
        <a:lstStyle/>
        <a:p>
          <a:endParaRPr lang="en-US" b="1" dirty="0"/>
        </a:p>
      </dgm:t>
    </dgm:pt>
    <dgm:pt modelId="{1E49866B-42F3-491A-8D0B-6EFC005320AB}" type="parTrans" cxnId="{AA75BEE2-112A-4222-B4E9-89B05ADF73E3}">
      <dgm:prSet/>
      <dgm:spPr/>
      <dgm:t>
        <a:bodyPr/>
        <a:lstStyle/>
        <a:p>
          <a:endParaRPr lang="en-US"/>
        </a:p>
      </dgm:t>
    </dgm:pt>
    <dgm:pt modelId="{33A9714C-64E4-477F-A6F7-E7DA9100D545}" type="sibTrans" cxnId="{AA75BEE2-112A-4222-B4E9-89B05ADF73E3}">
      <dgm:prSet/>
      <dgm:spPr/>
      <dgm:t>
        <a:bodyPr/>
        <a:lstStyle/>
        <a:p>
          <a:endParaRPr lang="en-US"/>
        </a:p>
      </dgm:t>
    </dgm:pt>
    <dgm:pt modelId="{DC7ECAE3-8DAC-4753-B634-D369B7751EB2}">
      <dgm:prSet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endParaRPr lang="en-US" sz="2800" dirty="0">
            <a:solidFill>
              <a:schemeClr val="tx1"/>
            </a:solidFill>
          </a:endParaRPr>
        </a:p>
      </dgm:t>
    </dgm:pt>
    <dgm:pt modelId="{E0F8C1AD-1EA9-4701-B17D-4E7DBFBC63E0}" type="parTrans" cxnId="{331B6126-A2BD-45E9-A478-0B5056CE935C}">
      <dgm:prSet/>
      <dgm:spPr/>
      <dgm:t>
        <a:bodyPr/>
        <a:lstStyle/>
        <a:p>
          <a:endParaRPr lang="en-US"/>
        </a:p>
      </dgm:t>
    </dgm:pt>
    <dgm:pt modelId="{7A9E5E16-A19C-447C-A038-8A59EAB8ACF0}" type="sibTrans" cxnId="{331B6126-A2BD-45E9-A478-0B5056CE935C}">
      <dgm:prSet/>
      <dgm:spPr/>
      <dgm:t>
        <a:bodyPr/>
        <a:lstStyle/>
        <a:p>
          <a:endParaRPr lang="en-US"/>
        </a:p>
      </dgm:t>
    </dgm:pt>
    <dgm:pt modelId="{1DE69CD2-4541-4AFB-983D-2C606FE79B1B}">
      <dgm:prSet phldrT="[Text]"/>
      <dgm:spPr/>
      <dgm:t>
        <a:bodyPr/>
        <a:lstStyle/>
        <a:p>
          <a:endParaRPr lang="en-US" dirty="0"/>
        </a:p>
      </dgm:t>
    </dgm:pt>
    <dgm:pt modelId="{427A2C68-AB6D-4149-8CBB-B73CF3EF9826}" type="parTrans" cxnId="{B8D6530A-2EEB-4D0A-849C-D363770870EC}">
      <dgm:prSet/>
      <dgm:spPr/>
      <dgm:t>
        <a:bodyPr/>
        <a:lstStyle/>
        <a:p>
          <a:endParaRPr lang="en-US"/>
        </a:p>
      </dgm:t>
    </dgm:pt>
    <dgm:pt modelId="{C4FA1BC1-7DE6-4C34-8A79-31A4A68B8F29}" type="sibTrans" cxnId="{B8D6530A-2EEB-4D0A-849C-D363770870EC}">
      <dgm:prSet/>
      <dgm:spPr/>
      <dgm:t>
        <a:bodyPr/>
        <a:lstStyle/>
        <a:p>
          <a:endParaRPr lang="en-US"/>
        </a:p>
      </dgm:t>
    </dgm:pt>
    <dgm:pt modelId="{23DC98ED-E1C1-4164-9C76-52D0BC20E4FC}" type="pres">
      <dgm:prSet presAssocID="{585AADC9-E28D-49C9-AC0A-1B65B174151D}" presName="Name0" presStyleCnt="0">
        <dgm:presLayoutVars>
          <dgm:dir/>
          <dgm:animLvl val="lvl"/>
          <dgm:resizeHandles val="exact"/>
        </dgm:presLayoutVars>
      </dgm:prSet>
      <dgm:spPr/>
    </dgm:pt>
    <dgm:pt modelId="{BCB8EB09-61EF-4D00-996A-9B0A2F40C9E9}" type="pres">
      <dgm:prSet presAssocID="{1DE69CD2-4541-4AFB-983D-2C606FE79B1B}" presName="compositeNode" presStyleCnt="0">
        <dgm:presLayoutVars>
          <dgm:bulletEnabled val="1"/>
        </dgm:presLayoutVars>
      </dgm:prSet>
      <dgm:spPr/>
    </dgm:pt>
    <dgm:pt modelId="{54284EF5-A3E0-4E27-A66A-F86118175F6F}" type="pres">
      <dgm:prSet presAssocID="{1DE69CD2-4541-4AFB-983D-2C606FE79B1B}" presName="bgRect" presStyleLbl="node1" presStyleIdx="0" presStyleCnt="4"/>
      <dgm:spPr/>
    </dgm:pt>
    <dgm:pt modelId="{247D5B11-853A-4E85-B947-D6F821EAE66B}" type="pres">
      <dgm:prSet presAssocID="{1DE69CD2-4541-4AFB-983D-2C606FE79B1B}" presName="parentNode" presStyleLbl="node1" presStyleIdx="0" presStyleCnt="4">
        <dgm:presLayoutVars>
          <dgm:chMax val="0"/>
          <dgm:bulletEnabled val="1"/>
        </dgm:presLayoutVars>
      </dgm:prSet>
      <dgm:spPr/>
    </dgm:pt>
    <dgm:pt modelId="{10BC3FFA-0738-4454-8AD0-C9879DEF3117}" type="pres">
      <dgm:prSet presAssocID="{1DE69CD2-4541-4AFB-983D-2C606FE79B1B}" presName="childNode" presStyleLbl="node1" presStyleIdx="0" presStyleCnt="4">
        <dgm:presLayoutVars>
          <dgm:bulletEnabled val="1"/>
        </dgm:presLayoutVars>
      </dgm:prSet>
      <dgm:spPr/>
    </dgm:pt>
    <dgm:pt modelId="{E39A093A-C340-4D18-82E2-590F996DA42E}" type="pres">
      <dgm:prSet presAssocID="{C4FA1BC1-7DE6-4C34-8A79-31A4A68B8F29}" presName="hSp" presStyleCnt="0"/>
      <dgm:spPr/>
    </dgm:pt>
    <dgm:pt modelId="{EDEAA3AF-F2AA-4526-A76F-EBCD00A3305F}" type="pres">
      <dgm:prSet presAssocID="{C4FA1BC1-7DE6-4C34-8A79-31A4A68B8F29}" presName="vProcSp" presStyleCnt="0"/>
      <dgm:spPr/>
    </dgm:pt>
    <dgm:pt modelId="{B4D77E07-1978-4A6A-BF6E-C93BB1280B23}" type="pres">
      <dgm:prSet presAssocID="{C4FA1BC1-7DE6-4C34-8A79-31A4A68B8F29}" presName="vSp1" presStyleCnt="0"/>
      <dgm:spPr/>
    </dgm:pt>
    <dgm:pt modelId="{3C95C58A-01E1-4C8D-B967-6ABFB9CEA26A}" type="pres">
      <dgm:prSet presAssocID="{C4FA1BC1-7DE6-4C34-8A79-31A4A68B8F29}" presName="simulatedConn" presStyleLbl="solidFgAcc1" presStyleIdx="0" presStyleCnt="3"/>
      <dgm:spPr/>
    </dgm:pt>
    <dgm:pt modelId="{3F314A78-5C90-41B0-A5E2-6A7D50F1CE71}" type="pres">
      <dgm:prSet presAssocID="{C4FA1BC1-7DE6-4C34-8A79-31A4A68B8F29}" presName="vSp2" presStyleCnt="0"/>
      <dgm:spPr/>
    </dgm:pt>
    <dgm:pt modelId="{13919C9B-1D6A-470D-8A5E-404FCCB81242}" type="pres">
      <dgm:prSet presAssocID="{C4FA1BC1-7DE6-4C34-8A79-31A4A68B8F29}" presName="sibTrans" presStyleCnt="0"/>
      <dgm:spPr/>
    </dgm:pt>
    <dgm:pt modelId="{0F1FCC04-E4A0-4F03-BAA2-576E0CE8A516}" type="pres">
      <dgm:prSet presAssocID="{BEBEB8D4-37B9-47F6-8203-2FBEB0787DC3}" presName="compositeNode" presStyleCnt="0">
        <dgm:presLayoutVars>
          <dgm:bulletEnabled val="1"/>
        </dgm:presLayoutVars>
      </dgm:prSet>
      <dgm:spPr/>
    </dgm:pt>
    <dgm:pt modelId="{AA9BBEB3-6CD1-48B4-BF85-2F65032F9F51}" type="pres">
      <dgm:prSet presAssocID="{BEBEB8D4-37B9-47F6-8203-2FBEB0787DC3}" presName="bgRect" presStyleLbl="node1" presStyleIdx="1" presStyleCnt="4" custScaleX="88382"/>
      <dgm:spPr/>
    </dgm:pt>
    <dgm:pt modelId="{1E540278-7089-44B9-9C59-27C6519C6655}" type="pres">
      <dgm:prSet presAssocID="{BEBEB8D4-37B9-47F6-8203-2FBEB0787DC3}" presName="parentNode" presStyleLbl="node1" presStyleIdx="1" presStyleCnt="4">
        <dgm:presLayoutVars>
          <dgm:chMax val="0"/>
          <dgm:bulletEnabled val="1"/>
        </dgm:presLayoutVars>
      </dgm:prSet>
      <dgm:spPr/>
    </dgm:pt>
    <dgm:pt modelId="{CD3D881B-EC00-40BF-B444-965A0175DCBB}" type="pres">
      <dgm:prSet presAssocID="{BEBEB8D4-37B9-47F6-8203-2FBEB0787DC3}" presName="childNode" presStyleLbl="node1" presStyleIdx="1" presStyleCnt="4">
        <dgm:presLayoutVars>
          <dgm:bulletEnabled val="1"/>
        </dgm:presLayoutVars>
      </dgm:prSet>
      <dgm:spPr/>
    </dgm:pt>
    <dgm:pt modelId="{7AE3BCE3-FB3D-440D-90BF-CA5BE6D2954D}" type="pres">
      <dgm:prSet presAssocID="{29252280-C85B-46AC-BF64-7D62A2E710CE}" presName="hSp" presStyleCnt="0"/>
      <dgm:spPr/>
    </dgm:pt>
    <dgm:pt modelId="{2BDE4930-973C-4288-AFE5-9E33979716F0}" type="pres">
      <dgm:prSet presAssocID="{29252280-C85B-46AC-BF64-7D62A2E710CE}" presName="vProcSp" presStyleCnt="0"/>
      <dgm:spPr/>
    </dgm:pt>
    <dgm:pt modelId="{F2454280-E189-4D8E-89EC-93EE12B37870}" type="pres">
      <dgm:prSet presAssocID="{29252280-C85B-46AC-BF64-7D62A2E710CE}" presName="vSp1" presStyleCnt="0"/>
      <dgm:spPr/>
    </dgm:pt>
    <dgm:pt modelId="{AC7CF7EE-D31A-4B1F-A5CF-CD265359ED81}" type="pres">
      <dgm:prSet presAssocID="{29252280-C85B-46AC-BF64-7D62A2E710CE}" presName="simulatedConn" presStyleLbl="solidFgAcc1" presStyleIdx="1" presStyleCnt="3"/>
      <dgm:spPr/>
    </dgm:pt>
    <dgm:pt modelId="{9600AF97-AFC9-4BBA-8659-4FDE4A4A53F6}" type="pres">
      <dgm:prSet presAssocID="{29252280-C85B-46AC-BF64-7D62A2E710CE}" presName="vSp2" presStyleCnt="0"/>
      <dgm:spPr/>
    </dgm:pt>
    <dgm:pt modelId="{735E8D3C-33EE-4E50-B9A3-A639E4C7DC71}" type="pres">
      <dgm:prSet presAssocID="{29252280-C85B-46AC-BF64-7D62A2E710CE}" presName="sibTrans" presStyleCnt="0"/>
      <dgm:spPr/>
    </dgm:pt>
    <dgm:pt modelId="{D24FD581-277F-49DF-B810-89AA8972E3BE}" type="pres">
      <dgm:prSet presAssocID="{5D5C02DF-901B-48BA-ACE6-2E7718ECAED8}" presName="compositeNode" presStyleCnt="0">
        <dgm:presLayoutVars>
          <dgm:bulletEnabled val="1"/>
        </dgm:presLayoutVars>
      </dgm:prSet>
      <dgm:spPr/>
    </dgm:pt>
    <dgm:pt modelId="{8F19CF14-E6CF-4835-92BA-3E2BF6DA193F}" type="pres">
      <dgm:prSet presAssocID="{5D5C02DF-901B-48BA-ACE6-2E7718ECAED8}" presName="bgRect" presStyleLbl="node1" presStyleIdx="2" presStyleCnt="4"/>
      <dgm:spPr/>
    </dgm:pt>
    <dgm:pt modelId="{3AAA8889-EDEC-4FD2-853A-18AB0FAB300D}" type="pres">
      <dgm:prSet presAssocID="{5D5C02DF-901B-48BA-ACE6-2E7718ECAED8}" presName="parentNode" presStyleLbl="node1" presStyleIdx="2" presStyleCnt="4">
        <dgm:presLayoutVars>
          <dgm:chMax val="0"/>
          <dgm:bulletEnabled val="1"/>
        </dgm:presLayoutVars>
      </dgm:prSet>
      <dgm:spPr/>
    </dgm:pt>
    <dgm:pt modelId="{E66EBFE8-3286-4024-946D-5D3EFA593B42}" type="pres">
      <dgm:prSet presAssocID="{5D5C02DF-901B-48BA-ACE6-2E7718ECAED8}" presName="childNode" presStyleLbl="node1" presStyleIdx="2" presStyleCnt="4">
        <dgm:presLayoutVars>
          <dgm:bulletEnabled val="1"/>
        </dgm:presLayoutVars>
      </dgm:prSet>
      <dgm:spPr/>
    </dgm:pt>
    <dgm:pt modelId="{6BC6A089-CCCA-4B94-A452-D88E5DE6D5EA}" type="pres">
      <dgm:prSet presAssocID="{33A9714C-64E4-477F-A6F7-E7DA9100D545}" presName="hSp" presStyleCnt="0"/>
      <dgm:spPr/>
    </dgm:pt>
    <dgm:pt modelId="{A3F4B165-A9A2-4E26-B6DE-98C2133513D4}" type="pres">
      <dgm:prSet presAssocID="{33A9714C-64E4-477F-A6F7-E7DA9100D545}" presName="vProcSp" presStyleCnt="0"/>
      <dgm:spPr/>
    </dgm:pt>
    <dgm:pt modelId="{8E7224E4-ADB6-45F6-9E43-C8AA7CFAE79F}" type="pres">
      <dgm:prSet presAssocID="{33A9714C-64E4-477F-A6F7-E7DA9100D545}" presName="vSp1" presStyleCnt="0"/>
      <dgm:spPr/>
    </dgm:pt>
    <dgm:pt modelId="{89291F9C-B150-43FA-9BEA-D40B2470AF8B}" type="pres">
      <dgm:prSet presAssocID="{33A9714C-64E4-477F-A6F7-E7DA9100D545}" presName="simulatedConn" presStyleLbl="solidFgAcc1" presStyleIdx="2" presStyleCnt="3"/>
      <dgm:spPr/>
    </dgm:pt>
    <dgm:pt modelId="{62CBB18E-FC5E-4A63-BA5B-00142FF3EBD0}" type="pres">
      <dgm:prSet presAssocID="{33A9714C-64E4-477F-A6F7-E7DA9100D545}" presName="vSp2" presStyleCnt="0"/>
      <dgm:spPr/>
    </dgm:pt>
    <dgm:pt modelId="{7A1F4937-3444-4389-8555-D0F430186E95}" type="pres">
      <dgm:prSet presAssocID="{33A9714C-64E4-477F-A6F7-E7DA9100D545}" presName="sibTrans" presStyleCnt="0"/>
      <dgm:spPr/>
    </dgm:pt>
    <dgm:pt modelId="{BD4B85D4-31F8-4645-B9B1-1C0972EDA337}" type="pres">
      <dgm:prSet presAssocID="{DC7ECAE3-8DAC-4753-B634-D369B7751EB2}" presName="compositeNode" presStyleCnt="0">
        <dgm:presLayoutVars>
          <dgm:bulletEnabled val="1"/>
        </dgm:presLayoutVars>
      </dgm:prSet>
      <dgm:spPr/>
    </dgm:pt>
    <dgm:pt modelId="{93D3C794-4B61-4A1D-8956-02290FD74D08}" type="pres">
      <dgm:prSet presAssocID="{DC7ECAE3-8DAC-4753-B634-D369B7751EB2}" presName="bgRect" presStyleLbl="node1" presStyleIdx="3" presStyleCnt="4"/>
      <dgm:spPr/>
    </dgm:pt>
    <dgm:pt modelId="{AF1B2A2A-FCDC-4FE2-9D75-5B2D9FB04154}" type="pres">
      <dgm:prSet presAssocID="{DC7ECAE3-8DAC-4753-B634-D369B7751EB2}" presName="parentNode" presStyleLbl="node1" presStyleIdx="3" presStyleCnt="4">
        <dgm:presLayoutVars>
          <dgm:chMax val="0"/>
          <dgm:bulletEnabled val="1"/>
        </dgm:presLayoutVars>
      </dgm:prSet>
      <dgm:spPr/>
    </dgm:pt>
    <dgm:pt modelId="{3BC1EF0F-3A07-4B27-96D5-945B57458002}" type="pres">
      <dgm:prSet presAssocID="{DC7ECAE3-8DAC-4753-B634-D369B7751EB2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51B33A00-7000-4608-83FD-FB10C67B0FC3}" type="presOf" srcId="{B7E58838-D4A1-4804-AE79-0F79CB33B563}" destId="{CD3D881B-EC00-40BF-B444-965A0175DCBB}" srcOrd="0" destOrd="0" presId="urn:microsoft.com/office/officeart/2005/8/layout/hProcess7"/>
    <dgm:cxn modelId="{0289A008-A656-4ED9-B131-0ED32B68FB44}" srcId="{1DE69CD2-4541-4AFB-983D-2C606FE79B1B}" destId="{21EE7CEA-3E34-4AAE-AED0-25FC68550522}" srcOrd="0" destOrd="0" parTransId="{B1322CC1-2614-4136-8CA4-7AD5CD15E207}" sibTransId="{6D616AC1-D0C2-4377-931A-3F1C93717397}"/>
    <dgm:cxn modelId="{B8D6530A-2EEB-4D0A-849C-D363770870EC}" srcId="{585AADC9-E28D-49C9-AC0A-1B65B174151D}" destId="{1DE69CD2-4541-4AFB-983D-2C606FE79B1B}" srcOrd="0" destOrd="0" parTransId="{427A2C68-AB6D-4149-8CBB-B73CF3EF9826}" sibTransId="{C4FA1BC1-7DE6-4C34-8A79-31A4A68B8F29}"/>
    <dgm:cxn modelId="{E6A1590B-804F-49BB-9DF7-A63F4C82B569}" type="presOf" srcId="{5D5C02DF-901B-48BA-ACE6-2E7718ECAED8}" destId="{8F19CF14-E6CF-4835-92BA-3E2BF6DA193F}" srcOrd="0" destOrd="0" presId="urn:microsoft.com/office/officeart/2005/8/layout/hProcess7"/>
    <dgm:cxn modelId="{B0CF5F14-C22E-4A7C-A39C-B7D06F884605}" type="presOf" srcId="{DC7ECAE3-8DAC-4753-B634-D369B7751EB2}" destId="{AF1B2A2A-FCDC-4FE2-9D75-5B2D9FB04154}" srcOrd="1" destOrd="0" presId="urn:microsoft.com/office/officeart/2005/8/layout/hProcess7"/>
    <dgm:cxn modelId="{12067020-A5CA-48E4-ACC9-B9167472C7EF}" type="presOf" srcId="{5D5C02DF-901B-48BA-ACE6-2E7718ECAED8}" destId="{3AAA8889-EDEC-4FD2-853A-18AB0FAB300D}" srcOrd="1" destOrd="0" presId="urn:microsoft.com/office/officeart/2005/8/layout/hProcess7"/>
    <dgm:cxn modelId="{331B6126-A2BD-45E9-A478-0B5056CE935C}" srcId="{585AADC9-E28D-49C9-AC0A-1B65B174151D}" destId="{DC7ECAE3-8DAC-4753-B634-D369B7751EB2}" srcOrd="3" destOrd="0" parTransId="{E0F8C1AD-1EA9-4701-B17D-4E7DBFBC63E0}" sibTransId="{7A9E5E16-A19C-447C-A038-8A59EAB8ACF0}"/>
    <dgm:cxn modelId="{62B66D28-C4E2-408C-9350-4599A75EC46C}" type="presOf" srcId="{43ABE8C9-D8BB-414A-9896-083B0A210803}" destId="{3BC1EF0F-3A07-4B27-96D5-945B57458002}" srcOrd="0" destOrd="0" presId="urn:microsoft.com/office/officeart/2005/8/layout/hProcess7"/>
    <dgm:cxn modelId="{CB3D9062-FF99-478B-B6AD-82511E8666C8}" type="presOf" srcId="{8753C14D-FD3F-406E-9A22-6B7A772D2A5C}" destId="{E66EBFE8-3286-4024-946D-5D3EFA593B42}" srcOrd="0" destOrd="0" presId="urn:microsoft.com/office/officeart/2005/8/layout/hProcess7"/>
    <dgm:cxn modelId="{FA54B647-C18C-4488-B9EE-61052B484B96}" type="presOf" srcId="{BEBEB8D4-37B9-47F6-8203-2FBEB0787DC3}" destId="{1E540278-7089-44B9-9C59-27C6519C6655}" srcOrd="1" destOrd="0" presId="urn:microsoft.com/office/officeart/2005/8/layout/hProcess7"/>
    <dgm:cxn modelId="{D7BBB548-FA17-4544-A5E8-4FE4BC672186}" srcId="{DC7ECAE3-8DAC-4753-B634-D369B7751EB2}" destId="{43ABE8C9-D8BB-414A-9896-083B0A210803}" srcOrd="0" destOrd="0" parTransId="{4B318CC5-62DA-4D20-8A80-54F651B91806}" sibTransId="{709E9495-37C9-4490-88BA-7104BAEACA91}"/>
    <dgm:cxn modelId="{CD471049-5C9C-4D6F-A79D-F09EF7B1AB8E}" type="presOf" srcId="{DC7ECAE3-8DAC-4753-B634-D369B7751EB2}" destId="{93D3C794-4B61-4A1D-8956-02290FD74D08}" srcOrd="0" destOrd="0" presId="urn:microsoft.com/office/officeart/2005/8/layout/hProcess7"/>
    <dgm:cxn modelId="{4177766E-42C3-4E23-BE7D-7CA90EDDE4F1}" srcId="{5D5C02DF-901B-48BA-ACE6-2E7718ECAED8}" destId="{8753C14D-FD3F-406E-9A22-6B7A772D2A5C}" srcOrd="0" destOrd="0" parTransId="{A74ECC12-DE25-42A3-8BD3-13248CE2D26C}" sibTransId="{86D11E1E-69D7-4464-BAF0-7F2434B8D3D9}"/>
    <dgm:cxn modelId="{66CE7B82-A905-4772-B434-CCFE4DB612EB}" type="presOf" srcId="{1DE69CD2-4541-4AFB-983D-2C606FE79B1B}" destId="{247D5B11-853A-4E85-B947-D6F821EAE66B}" srcOrd="1" destOrd="0" presId="urn:microsoft.com/office/officeart/2005/8/layout/hProcess7"/>
    <dgm:cxn modelId="{C754DB90-32F5-44B9-B9AF-8D0A46535063}" srcId="{585AADC9-E28D-49C9-AC0A-1B65B174151D}" destId="{BEBEB8D4-37B9-47F6-8203-2FBEB0787DC3}" srcOrd="1" destOrd="0" parTransId="{B8591FBB-81B6-41D3-A776-C45C5CD073A3}" sibTransId="{29252280-C85B-46AC-BF64-7D62A2E710CE}"/>
    <dgm:cxn modelId="{EB726193-9A57-4FD4-BE13-C817A892BEBB}" type="presOf" srcId="{21EE7CEA-3E34-4AAE-AED0-25FC68550522}" destId="{10BC3FFA-0738-4454-8AD0-C9879DEF3117}" srcOrd="0" destOrd="0" presId="urn:microsoft.com/office/officeart/2005/8/layout/hProcess7"/>
    <dgm:cxn modelId="{4602FF97-5588-4BE1-9E31-52C74E3D84A8}" type="presOf" srcId="{BEBEB8D4-37B9-47F6-8203-2FBEB0787DC3}" destId="{AA9BBEB3-6CD1-48B4-BF85-2F65032F9F51}" srcOrd="0" destOrd="0" presId="urn:microsoft.com/office/officeart/2005/8/layout/hProcess7"/>
    <dgm:cxn modelId="{868A98C3-1BEF-4F53-9C2A-5720AB799591}" type="presOf" srcId="{1DE69CD2-4541-4AFB-983D-2C606FE79B1B}" destId="{54284EF5-A3E0-4E27-A66A-F86118175F6F}" srcOrd="0" destOrd="0" presId="urn:microsoft.com/office/officeart/2005/8/layout/hProcess7"/>
    <dgm:cxn modelId="{C473C9DD-6072-4356-8AC0-973AEFB1D0BF}" type="presOf" srcId="{585AADC9-E28D-49C9-AC0A-1B65B174151D}" destId="{23DC98ED-E1C1-4164-9C76-52D0BC20E4FC}" srcOrd="0" destOrd="0" presId="urn:microsoft.com/office/officeart/2005/8/layout/hProcess7"/>
    <dgm:cxn modelId="{AA75BEE2-112A-4222-B4E9-89B05ADF73E3}" srcId="{585AADC9-E28D-49C9-AC0A-1B65B174151D}" destId="{5D5C02DF-901B-48BA-ACE6-2E7718ECAED8}" srcOrd="2" destOrd="0" parTransId="{1E49866B-42F3-491A-8D0B-6EFC005320AB}" sibTransId="{33A9714C-64E4-477F-A6F7-E7DA9100D545}"/>
    <dgm:cxn modelId="{BDAC51FD-E1AA-4A9F-86D5-A80E70BDBACE}" srcId="{BEBEB8D4-37B9-47F6-8203-2FBEB0787DC3}" destId="{B7E58838-D4A1-4804-AE79-0F79CB33B563}" srcOrd="0" destOrd="0" parTransId="{D00161D3-C20E-41C7-9FAC-D1F64452A320}" sibTransId="{EEF8ED08-8A04-4703-8DB8-00347E790BCA}"/>
    <dgm:cxn modelId="{AF8DB3AE-4401-4D2E-9BCF-BAB5CEEF3C46}" type="presParOf" srcId="{23DC98ED-E1C1-4164-9C76-52D0BC20E4FC}" destId="{BCB8EB09-61EF-4D00-996A-9B0A2F40C9E9}" srcOrd="0" destOrd="0" presId="urn:microsoft.com/office/officeart/2005/8/layout/hProcess7"/>
    <dgm:cxn modelId="{888D3BAD-0DB9-40A1-A081-21C97B830489}" type="presParOf" srcId="{BCB8EB09-61EF-4D00-996A-9B0A2F40C9E9}" destId="{54284EF5-A3E0-4E27-A66A-F86118175F6F}" srcOrd="0" destOrd="0" presId="urn:microsoft.com/office/officeart/2005/8/layout/hProcess7"/>
    <dgm:cxn modelId="{58E1DEB4-9BF7-4AB7-A1EC-9E2E41813C2D}" type="presParOf" srcId="{BCB8EB09-61EF-4D00-996A-9B0A2F40C9E9}" destId="{247D5B11-853A-4E85-B947-D6F821EAE66B}" srcOrd="1" destOrd="0" presId="urn:microsoft.com/office/officeart/2005/8/layout/hProcess7"/>
    <dgm:cxn modelId="{74F31715-AF0F-47B7-903E-883911DB7A76}" type="presParOf" srcId="{BCB8EB09-61EF-4D00-996A-9B0A2F40C9E9}" destId="{10BC3FFA-0738-4454-8AD0-C9879DEF3117}" srcOrd="2" destOrd="0" presId="urn:microsoft.com/office/officeart/2005/8/layout/hProcess7"/>
    <dgm:cxn modelId="{0DC38203-C7EE-462D-B639-2754F45D6096}" type="presParOf" srcId="{23DC98ED-E1C1-4164-9C76-52D0BC20E4FC}" destId="{E39A093A-C340-4D18-82E2-590F996DA42E}" srcOrd="1" destOrd="0" presId="urn:microsoft.com/office/officeart/2005/8/layout/hProcess7"/>
    <dgm:cxn modelId="{284804C2-BA10-46F9-907F-6B52509C790A}" type="presParOf" srcId="{23DC98ED-E1C1-4164-9C76-52D0BC20E4FC}" destId="{EDEAA3AF-F2AA-4526-A76F-EBCD00A3305F}" srcOrd="2" destOrd="0" presId="urn:microsoft.com/office/officeart/2005/8/layout/hProcess7"/>
    <dgm:cxn modelId="{2FFB244E-5D61-4AD5-B2E5-8DB063D9689F}" type="presParOf" srcId="{EDEAA3AF-F2AA-4526-A76F-EBCD00A3305F}" destId="{B4D77E07-1978-4A6A-BF6E-C93BB1280B23}" srcOrd="0" destOrd="0" presId="urn:microsoft.com/office/officeart/2005/8/layout/hProcess7"/>
    <dgm:cxn modelId="{2F50D08D-9002-46A6-9A43-8452C5D938A6}" type="presParOf" srcId="{EDEAA3AF-F2AA-4526-A76F-EBCD00A3305F}" destId="{3C95C58A-01E1-4C8D-B967-6ABFB9CEA26A}" srcOrd="1" destOrd="0" presId="urn:microsoft.com/office/officeart/2005/8/layout/hProcess7"/>
    <dgm:cxn modelId="{7D6229B6-7545-42A3-B835-F55FBA491C5F}" type="presParOf" srcId="{EDEAA3AF-F2AA-4526-A76F-EBCD00A3305F}" destId="{3F314A78-5C90-41B0-A5E2-6A7D50F1CE71}" srcOrd="2" destOrd="0" presId="urn:microsoft.com/office/officeart/2005/8/layout/hProcess7"/>
    <dgm:cxn modelId="{041D62D8-DCC3-49EE-8232-263C3BFAE525}" type="presParOf" srcId="{23DC98ED-E1C1-4164-9C76-52D0BC20E4FC}" destId="{13919C9B-1D6A-470D-8A5E-404FCCB81242}" srcOrd="3" destOrd="0" presId="urn:microsoft.com/office/officeart/2005/8/layout/hProcess7"/>
    <dgm:cxn modelId="{924D91EE-5FC4-44C8-BF52-C224793BBE44}" type="presParOf" srcId="{23DC98ED-E1C1-4164-9C76-52D0BC20E4FC}" destId="{0F1FCC04-E4A0-4F03-BAA2-576E0CE8A516}" srcOrd="4" destOrd="0" presId="urn:microsoft.com/office/officeart/2005/8/layout/hProcess7"/>
    <dgm:cxn modelId="{B2E3C48B-EFD0-4F43-9422-E34050363C85}" type="presParOf" srcId="{0F1FCC04-E4A0-4F03-BAA2-576E0CE8A516}" destId="{AA9BBEB3-6CD1-48B4-BF85-2F65032F9F51}" srcOrd="0" destOrd="0" presId="urn:microsoft.com/office/officeart/2005/8/layout/hProcess7"/>
    <dgm:cxn modelId="{BC5681E5-84AA-4173-90C0-BD4646C463F3}" type="presParOf" srcId="{0F1FCC04-E4A0-4F03-BAA2-576E0CE8A516}" destId="{1E540278-7089-44B9-9C59-27C6519C6655}" srcOrd="1" destOrd="0" presId="urn:microsoft.com/office/officeart/2005/8/layout/hProcess7"/>
    <dgm:cxn modelId="{A332184A-39EB-4B4D-8DFC-3D130181A224}" type="presParOf" srcId="{0F1FCC04-E4A0-4F03-BAA2-576E0CE8A516}" destId="{CD3D881B-EC00-40BF-B444-965A0175DCBB}" srcOrd="2" destOrd="0" presId="urn:microsoft.com/office/officeart/2005/8/layout/hProcess7"/>
    <dgm:cxn modelId="{FDDE86B6-87CA-47AF-92B4-E8063B131DF9}" type="presParOf" srcId="{23DC98ED-E1C1-4164-9C76-52D0BC20E4FC}" destId="{7AE3BCE3-FB3D-440D-90BF-CA5BE6D2954D}" srcOrd="5" destOrd="0" presId="urn:microsoft.com/office/officeart/2005/8/layout/hProcess7"/>
    <dgm:cxn modelId="{0E58F8EB-A355-4D81-806F-A13B5F244D13}" type="presParOf" srcId="{23DC98ED-E1C1-4164-9C76-52D0BC20E4FC}" destId="{2BDE4930-973C-4288-AFE5-9E33979716F0}" srcOrd="6" destOrd="0" presId="urn:microsoft.com/office/officeart/2005/8/layout/hProcess7"/>
    <dgm:cxn modelId="{3CB58712-2F82-425D-BB0B-09FD7C455529}" type="presParOf" srcId="{2BDE4930-973C-4288-AFE5-9E33979716F0}" destId="{F2454280-E189-4D8E-89EC-93EE12B37870}" srcOrd="0" destOrd="0" presId="urn:microsoft.com/office/officeart/2005/8/layout/hProcess7"/>
    <dgm:cxn modelId="{17077226-B1E8-4C11-82EB-6236440B89AB}" type="presParOf" srcId="{2BDE4930-973C-4288-AFE5-9E33979716F0}" destId="{AC7CF7EE-D31A-4B1F-A5CF-CD265359ED81}" srcOrd="1" destOrd="0" presId="urn:microsoft.com/office/officeart/2005/8/layout/hProcess7"/>
    <dgm:cxn modelId="{1F32C504-8612-4556-A86F-08CD0639B9D5}" type="presParOf" srcId="{2BDE4930-973C-4288-AFE5-9E33979716F0}" destId="{9600AF97-AFC9-4BBA-8659-4FDE4A4A53F6}" srcOrd="2" destOrd="0" presId="urn:microsoft.com/office/officeart/2005/8/layout/hProcess7"/>
    <dgm:cxn modelId="{3BA9F841-B41E-4784-B433-7C6B75D84F9E}" type="presParOf" srcId="{23DC98ED-E1C1-4164-9C76-52D0BC20E4FC}" destId="{735E8D3C-33EE-4E50-B9A3-A639E4C7DC71}" srcOrd="7" destOrd="0" presId="urn:microsoft.com/office/officeart/2005/8/layout/hProcess7"/>
    <dgm:cxn modelId="{C8D353BD-5E87-4D4F-ADA4-2029749EC1FA}" type="presParOf" srcId="{23DC98ED-E1C1-4164-9C76-52D0BC20E4FC}" destId="{D24FD581-277F-49DF-B810-89AA8972E3BE}" srcOrd="8" destOrd="0" presId="urn:microsoft.com/office/officeart/2005/8/layout/hProcess7"/>
    <dgm:cxn modelId="{8375BBC2-4AD5-401C-8C0E-FBAAACFE7F0B}" type="presParOf" srcId="{D24FD581-277F-49DF-B810-89AA8972E3BE}" destId="{8F19CF14-E6CF-4835-92BA-3E2BF6DA193F}" srcOrd="0" destOrd="0" presId="urn:microsoft.com/office/officeart/2005/8/layout/hProcess7"/>
    <dgm:cxn modelId="{3105FE13-0535-4F94-88DE-047DDDAF67C7}" type="presParOf" srcId="{D24FD581-277F-49DF-B810-89AA8972E3BE}" destId="{3AAA8889-EDEC-4FD2-853A-18AB0FAB300D}" srcOrd="1" destOrd="0" presId="urn:microsoft.com/office/officeart/2005/8/layout/hProcess7"/>
    <dgm:cxn modelId="{DCD2937A-455A-4712-9634-CF6F677FDF75}" type="presParOf" srcId="{D24FD581-277F-49DF-B810-89AA8972E3BE}" destId="{E66EBFE8-3286-4024-946D-5D3EFA593B42}" srcOrd="2" destOrd="0" presId="urn:microsoft.com/office/officeart/2005/8/layout/hProcess7"/>
    <dgm:cxn modelId="{C620AF61-5E04-4476-A33F-BB4B009589FF}" type="presParOf" srcId="{23DC98ED-E1C1-4164-9C76-52D0BC20E4FC}" destId="{6BC6A089-CCCA-4B94-A452-D88E5DE6D5EA}" srcOrd="9" destOrd="0" presId="urn:microsoft.com/office/officeart/2005/8/layout/hProcess7"/>
    <dgm:cxn modelId="{E2CDE222-2003-40B5-96AD-A387A23D87B5}" type="presParOf" srcId="{23DC98ED-E1C1-4164-9C76-52D0BC20E4FC}" destId="{A3F4B165-A9A2-4E26-B6DE-98C2133513D4}" srcOrd="10" destOrd="0" presId="urn:microsoft.com/office/officeart/2005/8/layout/hProcess7"/>
    <dgm:cxn modelId="{01A1AE9A-60BB-466E-BBDA-A66B81DB9BFA}" type="presParOf" srcId="{A3F4B165-A9A2-4E26-B6DE-98C2133513D4}" destId="{8E7224E4-ADB6-45F6-9E43-C8AA7CFAE79F}" srcOrd="0" destOrd="0" presId="urn:microsoft.com/office/officeart/2005/8/layout/hProcess7"/>
    <dgm:cxn modelId="{B3E7E588-2B96-47F6-811B-2C995BE9CFA6}" type="presParOf" srcId="{A3F4B165-A9A2-4E26-B6DE-98C2133513D4}" destId="{89291F9C-B150-43FA-9BEA-D40B2470AF8B}" srcOrd="1" destOrd="0" presId="urn:microsoft.com/office/officeart/2005/8/layout/hProcess7"/>
    <dgm:cxn modelId="{B7E563C1-AA53-4BE3-B5F6-CD18F08F6555}" type="presParOf" srcId="{A3F4B165-A9A2-4E26-B6DE-98C2133513D4}" destId="{62CBB18E-FC5E-4A63-BA5B-00142FF3EBD0}" srcOrd="2" destOrd="0" presId="urn:microsoft.com/office/officeart/2005/8/layout/hProcess7"/>
    <dgm:cxn modelId="{22FFF260-522F-4A40-B71A-F86DE68D4795}" type="presParOf" srcId="{23DC98ED-E1C1-4164-9C76-52D0BC20E4FC}" destId="{7A1F4937-3444-4389-8555-D0F430186E95}" srcOrd="11" destOrd="0" presId="urn:microsoft.com/office/officeart/2005/8/layout/hProcess7"/>
    <dgm:cxn modelId="{28D84525-0D41-4B15-9817-09CDA5CF941F}" type="presParOf" srcId="{23DC98ED-E1C1-4164-9C76-52D0BC20E4FC}" destId="{BD4B85D4-31F8-4645-B9B1-1C0972EDA337}" srcOrd="12" destOrd="0" presId="urn:microsoft.com/office/officeart/2005/8/layout/hProcess7"/>
    <dgm:cxn modelId="{8014768D-0F8A-4482-99B0-21D06D271A16}" type="presParOf" srcId="{BD4B85D4-31F8-4645-B9B1-1C0972EDA337}" destId="{93D3C794-4B61-4A1D-8956-02290FD74D08}" srcOrd="0" destOrd="0" presId="urn:microsoft.com/office/officeart/2005/8/layout/hProcess7"/>
    <dgm:cxn modelId="{6093C09F-AD8E-41E6-9F12-E4E4425D12AE}" type="presParOf" srcId="{BD4B85D4-31F8-4645-B9B1-1C0972EDA337}" destId="{AF1B2A2A-FCDC-4FE2-9D75-5B2D9FB04154}" srcOrd="1" destOrd="0" presId="urn:microsoft.com/office/officeart/2005/8/layout/hProcess7"/>
    <dgm:cxn modelId="{76AE42A4-121C-4205-8AD3-374CA43D962E}" type="presParOf" srcId="{BD4B85D4-31F8-4645-B9B1-1C0972EDA337}" destId="{3BC1EF0F-3A07-4B27-96D5-945B57458002}" srcOrd="2" destOrd="0" presId="urn:microsoft.com/office/officeart/2005/8/layout/hProcess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3EE651D-500C-4BF0-BE32-E8CD1A9BC216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3BF0D934-B53F-4121-879F-2E52050EB612}">
      <dgm:prSet phldrT="[Text]" custT="1"/>
      <dgm:spPr/>
      <dgm:t>
        <a:bodyPr/>
        <a:lstStyle/>
        <a:p>
          <a:r>
            <a:rPr lang="en-US" sz="1600" b="1" dirty="0"/>
            <a:t>Policy Regarding Website Practices</a:t>
          </a:r>
        </a:p>
      </dgm:t>
    </dgm:pt>
    <dgm:pt modelId="{6884320A-C31A-416E-B442-43B0924A0B38}" type="parTrans" cxnId="{60CFDCF2-83ED-4B09-8D7B-F5E8ACF364B4}">
      <dgm:prSet/>
      <dgm:spPr/>
      <dgm:t>
        <a:bodyPr/>
        <a:lstStyle/>
        <a:p>
          <a:endParaRPr lang="en-US"/>
        </a:p>
      </dgm:t>
    </dgm:pt>
    <dgm:pt modelId="{CCC5E811-CAC0-4E4B-B057-2B5864FF9C54}" type="sibTrans" cxnId="{60CFDCF2-83ED-4B09-8D7B-F5E8ACF364B4}">
      <dgm:prSet/>
      <dgm:spPr/>
      <dgm:t>
        <a:bodyPr/>
        <a:lstStyle/>
        <a:p>
          <a:endParaRPr lang="en-US"/>
        </a:p>
      </dgm:t>
    </dgm:pt>
    <dgm:pt modelId="{9208E9BD-A7C7-4861-A412-B92D64DDE41F}">
      <dgm:prSet custT="1"/>
      <dgm:spPr/>
      <dgm:t>
        <a:bodyPr/>
        <a:lstStyle/>
        <a:p>
          <a:r>
            <a:rPr lang="en-US" sz="1600" b="1"/>
            <a:t>Policy Regarding General Personal Information Practices</a:t>
          </a:r>
          <a:endParaRPr lang="en-US" sz="1600" b="1" dirty="0"/>
        </a:p>
      </dgm:t>
    </dgm:pt>
    <dgm:pt modelId="{CDD0CD47-14E5-4402-B0DD-AC8FDAC81C71}" type="parTrans" cxnId="{007F7B9D-2B86-4763-84D8-67221B787648}">
      <dgm:prSet/>
      <dgm:spPr/>
      <dgm:t>
        <a:bodyPr/>
        <a:lstStyle/>
        <a:p>
          <a:endParaRPr lang="en-US"/>
        </a:p>
      </dgm:t>
    </dgm:pt>
    <dgm:pt modelId="{6DBF27C2-A515-470A-8FF9-D2CD2994D760}" type="sibTrans" cxnId="{007F7B9D-2B86-4763-84D8-67221B787648}">
      <dgm:prSet/>
      <dgm:spPr/>
      <dgm:t>
        <a:bodyPr/>
        <a:lstStyle/>
        <a:p>
          <a:endParaRPr lang="en-US"/>
        </a:p>
      </dgm:t>
    </dgm:pt>
    <dgm:pt modelId="{6CC24130-B2CB-4489-9476-5699CBA37C4B}">
      <dgm:prSet custT="1"/>
      <dgm:spPr/>
      <dgm:t>
        <a:bodyPr/>
        <a:lstStyle/>
        <a:p>
          <a:r>
            <a:rPr lang="en-US" sz="1600" b="1" dirty="0"/>
            <a:t>The Company </a:t>
          </a:r>
          <a:br>
            <a:rPr lang="en-US" sz="1600" b="1" dirty="0"/>
          </a:br>
          <a:r>
            <a:rPr lang="en-US" sz="1600" b="1" dirty="0"/>
            <a:t>Website is One Location for Posting Them, Each Brand Site to Have Its Own</a:t>
          </a:r>
        </a:p>
      </dgm:t>
    </dgm:pt>
    <dgm:pt modelId="{D65F4AED-33D4-41C3-A967-10DCCCC22D33}" type="parTrans" cxnId="{11BE08AA-3A49-460B-B983-198DC840750A}">
      <dgm:prSet/>
      <dgm:spPr/>
      <dgm:t>
        <a:bodyPr/>
        <a:lstStyle/>
        <a:p>
          <a:endParaRPr lang="en-US"/>
        </a:p>
      </dgm:t>
    </dgm:pt>
    <dgm:pt modelId="{1087CB72-4555-40A3-B97D-AC14B616F448}" type="sibTrans" cxnId="{11BE08AA-3A49-460B-B983-198DC840750A}">
      <dgm:prSet/>
      <dgm:spPr/>
      <dgm:t>
        <a:bodyPr/>
        <a:lstStyle/>
        <a:p>
          <a:endParaRPr lang="en-US"/>
        </a:p>
      </dgm:t>
    </dgm:pt>
    <dgm:pt modelId="{BC8A4890-C13A-4822-AB21-15FC34991BFF}">
      <dgm:prSet custT="1"/>
      <dgm:spPr/>
      <dgm:t>
        <a:bodyPr/>
        <a:lstStyle/>
        <a:p>
          <a:r>
            <a:rPr lang="en-US" sz="1600" b="1" dirty="0"/>
            <a:t>Policy Must Include Jurisdiction-Specific Requirements</a:t>
          </a:r>
          <a:br>
            <a:rPr lang="en-US" sz="1600" b="1" dirty="0"/>
          </a:br>
          <a:r>
            <a:rPr lang="en-US" sz="1600" b="1" dirty="0"/>
            <a:t>(e.g., CCPA/CPRA)</a:t>
          </a:r>
        </a:p>
      </dgm:t>
    </dgm:pt>
    <dgm:pt modelId="{9BC33EB1-8E8E-4E7C-B849-DA9473D596AD}" type="parTrans" cxnId="{DB9B63B5-D273-45BA-ABBE-407069FDB774}">
      <dgm:prSet/>
      <dgm:spPr/>
      <dgm:t>
        <a:bodyPr/>
        <a:lstStyle/>
        <a:p>
          <a:endParaRPr lang="en-US"/>
        </a:p>
      </dgm:t>
    </dgm:pt>
    <dgm:pt modelId="{C1151C9A-6C04-4D50-B54C-565871908AD7}" type="sibTrans" cxnId="{DB9B63B5-D273-45BA-ABBE-407069FDB774}">
      <dgm:prSet/>
      <dgm:spPr/>
      <dgm:t>
        <a:bodyPr/>
        <a:lstStyle/>
        <a:p>
          <a:endParaRPr lang="en-US"/>
        </a:p>
      </dgm:t>
    </dgm:pt>
    <dgm:pt modelId="{438C43E9-3FC0-4767-9CDF-6900CF81C915}">
      <dgm:prSet custT="1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en-US" sz="1600" b="1"/>
            <a:t>Internal  Posting of U.S. and Rest of World Employee Notices</a:t>
          </a:r>
          <a:endParaRPr lang="en-US" sz="1600" b="1" dirty="0"/>
        </a:p>
      </dgm:t>
    </dgm:pt>
    <dgm:pt modelId="{2631DE0C-F682-4F0D-A30C-2C3F6C706DF6}" type="parTrans" cxnId="{A76F1AFB-2698-46A8-B1CF-B9D51C1C4731}">
      <dgm:prSet/>
      <dgm:spPr/>
      <dgm:t>
        <a:bodyPr/>
        <a:lstStyle/>
        <a:p>
          <a:endParaRPr lang="en-US"/>
        </a:p>
      </dgm:t>
    </dgm:pt>
    <dgm:pt modelId="{9DD4C052-C5C1-4EFA-8DA0-2206CA11702D}" type="sibTrans" cxnId="{A76F1AFB-2698-46A8-B1CF-B9D51C1C4731}">
      <dgm:prSet/>
      <dgm:spPr/>
      <dgm:t>
        <a:bodyPr/>
        <a:lstStyle/>
        <a:p>
          <a:endParaRPr lang="en-US"/>
        </a:p>
      </dgm:t>
    </dgm:pt>
    <dgm:pt modelId="{C61BB01B-AC7A-4888-9EF3-BBBA5BD538C7}" type="pres">
      <dgm:prSet presAssocID="{E3EE651D-500C-4BF0-BE32-E8CD1A9BC216}" presName="diagram" presStyleCnt="0">
        <dgm:presLayoutVars>
          <dgm:dir/>
          <dgm:resizeHandles val="exact"/>
        </dgm:presLayoutVars>
      </dgm:prSet>
      <dgm:spPr/>
    </dgm:pt>
    <dgm:pt modelId="{3DD6E204-028A-4E45-A234-A805DBE89575}" type="pres">
      <dgm:prSet presAssocID="{3BF0D934-B53F-4121-879F-2E52050EB612}" presName="node" presStyleLbl="node1" presStyleIdx="0" presStyleCnt="5" custScaleY="163799">
        <dgm:presLayoutVars>
          <dgm:bulletEnabled val="1"/>
        </dgm:presLayoutVars>
      </dgm:prSet>
      <dgm:spPr/>
    </dgm:pt>
    <dgm:pt modelId="{FDCC7913-F9CC-4A15-9BA0-55D522C4A526}" type="pres">
      <dgm:prSet presAssocID="{CCC5E811-CAC0-4E4B-B057-2B5864FF9C54}" presName="sibTrans" presStyleCnt="0"/>
      <dgm:spPr/>
    </dgm:pt>
    <dgm:pt modelId="{5F649A7C-F6B3-40EE-91AF-25A9473F2539}" type="pres">
      <dgm:prSet presAssocID="{9208E9BD-A7C7-4861-A412-B92D64DDE41F}" presName="node" presStyleLbl="node1" presStyleIdx="1" presStyleCnt="5" custScaleY="163799">
        <dgm:presLayoutVars>
          <dgm:bulletEnabled val="1"/>
        </dgm:presLayoutVars>
      </dgm:prSet>
      <dgm:spPr/>
    </dgm:pt>
    <dgm:pt modelId="{0DD12039-1928-4894-AB1D-6CAB01FE15C1}" type="pres">
      <dgm:prSet presAssocID="{6DBF27C2-A515-470A-8FF9-D2CD2994D760}" presName="sibTrans" presStyleCnt="0"/>
      <dgm:spPr/>
    </dgm:pt>
    <dgm:pt modelId="{A45A60AA-C82A-4478-A1E0-BEC086509BB3}" type="pres">
      <dgm:prSet presAssocID="{6CC24130-B2CB-4489-9476-5699CBA37C4B}" presName="node" presStyleLbl="node1" presStyleIdx="2" presStyleCnt="5" custScaleY="163799">
        <dgm:presLayoutVars>
          <dgm:bulletEnabled val="1"/>
        </dgm:presLayoutVars>
      </dgm:prSet>
      <dgm:spPr/>
    </dgm:pt>
    <dgm:pt modelId="{194BEE52-17CE-4F31-9DD3-DC9D135EAD10}" type="pres">
      <dgm:prSet presAssocID="{1087CB72-4555-40A3-B97D-AC14B616F448}" presName="sibTrans" presStyleCnt="0"/>
      <dgm:spPr/>
    </dgm:pt>
    <dgm:pt modelId="{78EE297C-BE7F-4128-9E1A-81BC44E2F9DE}" type="pres">
      <dgm:prSet presAssocID="{BC8A4890-C13A-4822-AB21-15FC34991BFF}" presName="node" presStyleLbl="node1" presStyleIdx="3" presStyleCnt="5" custScaleY="163799">
        <dgm:presLayoutVars>
          <dgm:bulletEnabled val="1"/>
        </dgm:presLayoutVars>
      </dgm:prSet>
      <dgm:spPr/>
    </dgm:pt>
    <dgm:pt modelId="{278A6587-8E69-456E-A57E-97EE6B8545EE}" type="pres">
      <dgm:prSet presAssocID="{C1151C9A-6C04-4D50-B54C-565871908AD7}" presName="sibTrans" presStyleCnt="0"/>
      <dgm:spPr/>
    </dgm:pt>
    <dgm:pt modelId="{45DA174D-2FB1-4690-8C30-7A57B03A2B02}" type="pres">
      <dgm:prSet presAssocID="{438C43E9-3FC0-4767-9CDF-6900CF81C915}" presName="node" presStyleLbl="node1" presStyleIdx="4" presStyleCnt="5" custScaleY="163799">
        <dgm:presLayoutVars>
          <dgm:bulletEnabled val="1"/>
        </dgm:presLayoutVars>
      </dgm:prSet>
      <dgm:spPr/>
    </dgm:pt>
  </dgm:ptLst>
  <dgm:cxnLst>
    <dgm:cxn modelId="{ECD89F19-F988-484B-84BA-E2AACB887205}" type="presOf" srcId="{438C43E9-3FC0-4767-9CDF-6900CF81C915}" destId="{45DA174D-2FB1-4690-8C30-7A57B03A2B02}" srcOrd="0" destOrd="0" presId="urn:microsoft.com/office/officeart/2005/8/layout/default"/>
    <dgm:cxn modelId="{5B6BA71D-F728-4F01-AFC8-8C690811B3EA}" type="presOf" srcId="{9208E9BD-A7C7-4861-A412-B92D64DDE41F}" destId="{5F649A7C-F6B3-40EE-91AF-25A9473F2539}" srcOrd="0" destOrd="0" presId="urn:microsoft.com/office/officeart/2005/8/layout/default"/>
    <dgm:cxn modelId="{90F33537-C8AF-4C8B-90FA-FDB845FC2DA1}" type="presOf" srcId="{6CC24130-B2CB-4489-9476-5699CBA37C4B}" destId="{A45A60AA-C82A-4478-A1E0-BEC086509BB3}" srcOrd="0" destOrd="0" presId="urn:microsoft.com/office/officeart/2005/8/layout/default"/>
    <dgm:cxn modelId="{AEC5676A-AB2C-4803-A951-22E987C0EF9E}" type="presOf" srcId="{BC8A4890-C13A-4822-AB21-15FC34991BFF}" destId="{78EE297C-BE7F-4128-9E1A-81BC44E2F9DE}" srcOrd="0" destOrd="0" presId="urn:microsoft.com/office/officeart/2005/8/layout/default"/>
    <dgm:cxn modelId="{9F694D4A-8435-4376-8D3B-E4426356CB4B}" type="presOf" srcId="{3BF0D934-B53F-4121-879F-2E52050EB612}" destId="{3DD6E204-028A-4E45-A234-A805DBE89575}" srcOrd="0" destOrd="0" presId="urn:microsoft.com/office/officeart/2005/8/layout/default"/>
    <dgm:cxn modelId="{007F7B9D-2B86-4763-84D8-67221B787648}" srcId="{E3EE651D-500C-4BF0-BE32-E8CD1A9BC216}" destId="{9208E9BD-A7C7-4861-A412-B92D64DDE41F}" srcOrd="1" destOrd="0" parTransId="{CDD0CD47-14E5-4402-B0DD-AC8FDAC81C71}" sibTransId="{6DBF27C2-A515-470A-8FF9-D2CD2994D760}"/>
    <dgm:cxn modelId="{8A28D3A2-A874-4278-9F16-656DB90B7F5E}" type="presOf" srcId="{E3EE651D-500C-4BF0-BE32-E8CD1A9BC216}" destId="{C61BB01B-AC7A-4888-9EF3-BBBA5BD538C7}" srcOrd="0" destOrd="0" presId="urn:microsoft.com/office/officeart/2005/8/layout/default"/>
    <dgm:cxn modelId="{11BE08AA-3A49-460B-B983-198DC840750A}" srcId="{E3EE651D-500C-4BF0-BE32-E8CD1A9BC216}" destId="{6CC24130-B2CB-4489-9476-5699CBA37C4B}" srcOrd="2" destOrd="0" parTransId="{D65F4AED-33D4-41C3-A967-10DCCCC22D33}" sibTransId="{1087CB72-4555-40A3-B97D-AC14B616F448}"/>
    <dgm:cxn modelId="{DB9B63B5-D273-45BA-ABBE-407069FDB774}" srcId="{E3EE651D-500C-4BF0-BE32-E8CD1A9BC216}" destId="{BC8A4890-C13A-4822-AB21-15FC34991BFF}" srcOrd="3" destOrd="0" parTransId="{9BC33EB1-8E8E-4E7C-B849-DA9473D596AD}" sibTransId="{C1151C9A-6C04-4D50-B54C-565871908AD7}"/>
    <dgm:cxn modelId="{60CFDCF2-83ED-4B09-8D7B-F5E8ACF364B4}" srcId="{E3EE651D-500C-4BF0-BE32-E8CD1A9BC216}" destId="{3BF0D934-B53F-4121-879F-2E52050EB612}" srcOrd="0" destOrd="0" parTransId="{6884320A-C31A-416E-B442-43B0924A0B38}" sibTransId="{CCC5E811-CAC0-4E4B-B057-2B5864FF9C54}"/>
    <dgm:cxn modelId="{A76F1AFB-2698-46A8-B1CF-B9D51C1C4731}" srcId="{E3EE651D-500C-4BF0-BE32-E8CD1A9BC216}" destId="{438C43E9-3FC0-4767-9CDF-6900CF81C915}" srcOrd="4" destOrd="0" parTransId="{2631DE0C-F682-4F0D-A30C-2C3F6C706DF6}" sibTransId="{9DD4C052-C5C1-4EFA-8DA0-2206CA11702D}"/>
    <dgm:cxn modelId="{0FB586ED-5CE2-476B-B0D3-DB0B2F90831E}" type="presParOf" srcId="{C61BB01B-AC7A-4888-9EF3-BBBA5BD538C7}" destId="{3DD6E204-028A-4E45-A234-A805DBE89575}" srcOrd="0" destOrd="0" presId="urn:microsoft.com/office/officeart/2005/8/layout/default"/>
    <dgm:cxn modelId="{6B8860F6-E09E-4FB0-B460-660001B9351A}" type="presParOf" srcId="{C61BB01B-AC7A-4888-9EF3-BBBA5BD538C7}" destId="{FDCC7913-F9CC-4A15-9BA0-55D522C4A526}" srcOrd="1" destOrd="0" presId="urn:microsoft.com/office/officeart/2005/8/layout/default"/>
    <dgm:cxn modelId="{DF6ECE99-5C34-44EB-8C07-E45518BCC8A8}" type="presParOf" srcId="{C61BB01B-AC7A-4888-9EF3-BBBA5BD538C7}" destId="{5F649A7C-F6B3-40EE-91AF-25A9473F2539}" srcOrd="2" destOrd="0" presId="urn:microsoft.com/office/officeart/2005/8/layout/default"/>
    <dgm:cxn modelId="{CED9D245-07B6-481E-962F-910F309FC799}" type="presParOf" srcId="{C61BB01B-AC7A-4888-9EF3-BBBA5BD538C7}" destId="{0DD12039-1928-4894-AB1D-6CAB01FE15C1}" srcOrd="3" destOrd="0" presId="urn:microsoft.com/office/officeart/2005/8/layout/default"/>
    <dgm:cxn modelId="{9E7F6395-394D-4F1E-AC8B-834D461F58D7}" type="presParOf" srcId="{C61BB01B-AC7A-4888-9EF3-BBBA5BD538C7}" destId="{A45A60AA-C82A-4478-A1E0-BEC086509BB3}" srcOrd="4" destOrd="0" presId="urn:microsoft.com/office/officeart/2005/8/layout/default"/>
    <dgm:cxn modelId="{E913AA7B-634F-4C26-902A-43698D0ACE22}" type="presParOf" srcId="{C61BB01B-AC7A-4888-9EF3-BBBA5BD538C7}" destId="{194BEE52-17CE-4F31-9DD3-DC9D135EAD10}" srcOrd="5" destOrd="0" presId="urn:microsoft.com/office/officeart/2005/8/layout/default"/>
    <dgm:cxn modelId="{28876AC3-8945-40F9-8544-3152DDE6FC23}" type="presParOf" srcId="{C61BB01B-AC7A-4888-9EF3-BBBA5BD538C7}" destId="{78EE297C-BE7F-4128-9E1A-81BC44E2F9DE}" srcOrd="6" destOrd="0" presId="urn:microsoft.com/office/officeart/2005/8/layout/default"/>
    <dgm:cxn modelId="{5099E771-57A7-4D44-895A-75511717FD0F}" type="presParOf" srcId="{C61BB01B-AC7A-4888-9EF3-BBBA5BD538C7}" destId="{278A6587-8E69-456E-A57E-97EE6B8545EE}" srcOrd="7" destOrd="0" presId="urn:microsoft.com/office/officeart/2005/8/layout/default"/>
    <dgm:cxn modelId="{0E78D810-70D5-4CFD-9ADB-D14A11EFD196}" type="presParOf" srcId="{C61BB01B-AC7A-4888-9EF3-BBBA5BD538C7}" destId="{45DA174D-2FB1-4690-8C30-7A57B03A2B02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E061478-1282-44F3-B627-9115E23ABF83}" type="doc">
      <dgm:prSet loTypeId="urn:microsoft.com/office/officeart/2005/8/layout/vList2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64E04CBC-A9D1-461A-AC06-98F6B5EFEC68}">
      <dgm:prSet phldrT="[Text]"/>
      <dgm:spPr/>
      <dgm:t>
        <a:bodyPr/>
        <a:lstStyle/>
        <a:p>
          <a:r>
            <a:rPr lang="en-US" b="0"/>
            <a:t>Racial or ethnic origin</a:t>
          </a:r>
          <a:endParaRPr lang="en-US" b="0" dirty="0"/>
        </a:p>
      </dgm:t>
    </dgm:pt>
    <dgm:pt modelId="{076F127C-D145-4CA0-9E65-7613018DAF58}" type="parTrans" cxnId="{B42592AB-DF50-40DD-BF17-E5D11A9B7156}">
      <dgm:prSet/>
      <dgm:spPr/>
      <dgm:t>
        <a:bodyPr/>
        <a:lstStyle/>
        <a:p>
          <a:endParaRPr lang="en-US" b="0"/>
        </a:p>
      </dgm:t>
    </dgm:pt>
    <dgm:pt modelId="{B9DF87D8-109E-4A48-BE77-849DDCBAB4AD}" type="sibTrans" cxnId="{B42592AB-DF50-40DD-BF17-E5D11A9B7156}">
      <dgm:prSet/>
      <dgm:spPr/>
      <dgm:t>
        <a:bodyPr/>
        <a:lstStyle/>
        <a:p>
          <a:endParaRPr lang="en-US" b="0"/>
        </a:p>
      </dgm:t>
    </dgm:pt>
    <dgm:pt modelId="{879A4E66-E213-4FA9-B849-3574433EE699}">
      <dgm:prSet/>
      <dgm:spPr/>
      <dgm:t>
        <a:bodyPr/>
        <a:lstStyle/>
        <a:p>
          <a:r>
            <a:rPr lang="en-US" b="0"/>
            <a:t>Political opinions</a:t>
          </a:r>
          <a:endParaRPr lang="en-US" b="0" dirty="0"/>
        </a:p>
      </dgm:t>
    </dgm:pt>
    <dgm:pt modelId="{1A478896-1BE6-414D-ABDE-6025833D3735}" type="parTrans" cxnId="{A9B11316-0A48-48BA-9E64-98AE696BBC91}">
      <dgm:prSet/>
      <dgm:spPr/>
      <dgm:t>
        <a:bodyPr/>
        <a:lstStyle/>
        <a:p>
          <a:endParaRPr lang="en-US" b="0"/>
        </a:p>
      </dgm:t>
    </dgm:pt>
    <dgm:pt modelId="{9185E024-5454-4087-8E5C-1E226E25B402}" type="sibTrans" cxnId="{A9B11316-0A48-48BA-9E64-98AE696BBC91}">
      <dgm:prSet/>
      <dgm:spPr/>
      <dgm:t>
        <a:bodyPr/>
        <a:lstStyle/>
        <a:p>
          <a:endParaRPr lang="en-US" b="0"/>
        </a:p>
      </dgm:t>
    </dgm:pt>
    <dgm:pt modelId="{102286DB-63BA-4A38-B0A6-898801B93AC2}">
      <dgm:prSet/>
      <dgm:spPr/>
      <dgm:t>
        <a:bodyPr/>
        <a:lstStyle/>
        <a:p>
          <a:r>
            <a:rPr lang="en-US" b="0"/>
            <a:t>Religious or philosophical beliefs</a:t>
          </a:r>
          <a:endParaRPr lang="en-US" b="0" dirty="0"/>
        </a:p>
      </dgm:t>
    </dgm:pt>
    <dgm:pt modelId="{9CBFC83F-1C21-4A08-89B9-7DD66BF421F2}" type="parTrans" cxnId="{A289BA47-580A-4479-9E8B-124648FFB99B}">
      <dgm:prSet/>
      <dgm:spPr/>
      <dgm:t>
        <a:bodyPr/>
        <a:lstStyle/>
        <a:p>
          <a:endParaRPr lang="en-US" b="0"/>
        </a:p>
      </dgm:t>
    </dgm:pt>
    <dgm:pt modelId="{F45F4C09-A16B-4123-A35A-EDDAF7373C0F}" type="sibTrans" cxnId="{A289BA47-580A-4479-9E8B-124648FFB99B}">
      <dgm:prSet/>
      <dgm:spPr/>
      <dgm:t>
        <a:bodyPr/>
        <a:lstStyle/>
        <a:p>
          <a:endParaRPr lang="en-US" b="0"/>
        </a:p>
      </dgm:t>
    </dgm:pt>
    <dgm:pt modelId="{61ED833E-EBD5-4A26-A81B-1133CFB584CB}">
      <dgm:prSet/>
      <dgm:spPr/>
      <dgm:t>
        <a:bodyPr/>
        <a:lstStyle/>
        <a:p>
          <a:r>
            <a:rPr lang="en-US" b="0"/>
            <a:t>Trade union membership</a:t>
          </a:r>
          <a:endParaRPr lang="en-US" b="0" dirty="0"/>
        </a:p>
      </dgm:t>
    </dgm:pt>
    <dgm:pt modelId="{6BCD7BD1-CD14-4714-9C5F-903592222E23}" type="parTrans" cxnId="{ACAFBF32-1E8E-46D5-AB2F-30EE60F9F2D5}">
      <dgm:prSet/>
      <dgm:spPr/>
      <dgm:t>
        <a:bodyPr/>
        <a:lstStyle/>
        <a:p>
          <a:endParaRPr lang="en-US" b="0"/>
        </a:p>
      </dgm:t>
    </dgm:pt>
    <dgm:pt modelId="{AA1BD7A2-4944-4596-9076-2BE186A88528}" type="sibTrans" cxnId="{ACAFBF32-1E8E-46D5-AB2F-30EE60F9F2D5}">
      <dgm:prSet/>
      <dgm:spPr/>
      <dgm:t>
        <a:bodyPr/>
        <a:lstStyle/>
        <a:p>
          <a:endParaRPr lang="en-US" b="0"/>
        </a:p>
      </dgm:t>
    </dgm:pt>
    <dgm:pt modelId="{201686ED-275E-4CC9-83C7-7064DE89BBD1}">
      <dgm:prSet/>
      <dgm:spPr/>
      <dgm:t>
        <a:bodyPr/>
        <a:lstStyle/>
        <a:p>
          <a:r>
            <a:rPr lang="en-US" b="0"/>
            <a:t>Genetic data</a:t>
          </a:r>
          <a:endParaRPr lang="en-US" b="0" dirty="0"/>
        </a:p>
      </dgm:t>
    </dgm:pt>
    <dgm:pt modelId="{A258E786-0E02-4039-8FD9-49E8E1D5F981}" type="parTrans" cxnId="{6266B56D-9CCD-4FD0-BF13-56FCF31FB324}">
      <dgm:prSet/>
      <dgm:spPr/>
      <dgm:t>
        <a:bodyPr/>
        <a:lstStyle/>
        <a:p>
          <a:endParaRPr lang="en-US" b="0"/>
        </a:p>
      </dgm:t>
    </dgm:pt>
    <dgm:pt modelId="{9D560027-6133-4C0A-A800-AB86AE89F2DF}" type="sibTrans" cxnId="{6266B56D-9CCD-4FD0-BF13-56FCF31FB324}">
      <dgm:prSet/>
      <dgm:spPr/>
      <dgm:t>
        <a:bodyPr/>
        <a:lstStyle/>
        <a:p>
          <a:endParaRPr lang="en-US" b="0"/>
        </a:p>
      </dgm:t>
    </dgm:pt>
    <dgm:pt modelId="{26491460-0E68-4807-BE7C-E2DAE7590822}">
      <dgm:prSet/>
      <dgm:spPr/>
      <dgm:t>
        <a:bodyPr/>
        <a:lstStyle/>
        <a:p>
          <a:r>
            <a:rPr lang="en-US" b="0"/>
            <a:t>Biometric data for the purpose of uniquely identifying a natural person</a:t>
          </a:r>
          <a:endParaRPr lang="en-US" b="0" dirty="0"/>
        </a:p>
      </dgm:t>
    </dgm:pt>
    <dgm:pt modelId="{71434374-B516-40CA-A861-A4323546561C}" type="parTrans" cxnId="{819279AD-3A66-4A49-ACBF-B0F305F3E56C}">
      <dgm:prSet/>
      <dgm:spPr/>
      <dgm:t>
        <a:bodyPr/>
        <a:lstStyle/>
        <a:p>
          <a:endParaRPr lang="en-US" b="0"/>
        </a:p>
      </dgm:t>
    </dgm:pt>
    <dgm:pt modelId="{CA9F62A1-1758-42CE-9EF3-AD77CFB63D6A}" type="sibTrans" cxnId="{819279AD-3A66-4A49-ACBF-B0F305F3E56C}">
      <dgm:prSet/>
      <dgm:spPr/>
      <dgm:t>
        <a:bodyPr/>
        <a:lstStyle/>
        <a:p>
          <a:endParaRPr lang="en-US" b="0"/>
        </a:p>
      </dgm:t>
    </dgm:pt>
    <dgm:pt modelId="{005973A4-FAAD-47EA-AA6D-485905DC5747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 b="0" dirty="0"/>
            <a:t>Data concerning health or a natural person’s sex life and/or sexual orientation</a:t>
          </a:r>
        </a:p>
      </dgm:t>
    </dgm:pt>
    <dgm:pt modelId="{25C65DFC-3E8B-4A21-ADD0-992F56DDA7C9}" type="parTrans" cxnId="{8CBC8560-03C0-43AA-9635-076A68E803E1}">
      <dgm:prSet/>
      <dgm:spPr/>
      <dgm:t>
        <a:bodyPr/>
        <a:lstStyle/>
        <a:p>
          <a:endParaRPr lang="en-US" b="0"/>
        </a:p>
      </dgm:t>
    </dgm:pt>
    <dgm:pt modelId="{C1ABDED0-3CD6-4F28-A487-B1142402615F}" type="sibTrans" cxnId="{8CBC8560-03C0-43AA-9635-076A68E803E1}">
      <dgm:prSet/>
      <dgm:spPr/>
      <dgm:t>
        <a:bodyPr/>
        <a:lstStyle/>
        <a:p>
          <a:endParaRPr lang="en-US" b="0"/>
        </a:p>
      </dgm:t>
    </dgm:pt>
    <dgm:pt modelId="{F614CDA1-C025-4249-8938-529D18134355}" type="pres">
      <dgm:prSet presAssocID="{1E061478-1282-44F3-B627-9115E23ABF83}" presName="linear" presStyleCnt="0">
        <dgm:presLayoutVars>
          <dgm:animLvl val="lvl"/>
          <dgm:resizeHandles val="exact"/>
        </dgm:presLayoutVars>
      </dgm:prSet>
      <dgm:spPr/>
    </dgm:pt>
    <dgm:pt modelId="{45360403-C71E-4772-82AF-B34A0491D2AB}" type="pres">
      <dgm:prSet presAssocID="{64E04CBC-A9D1-461A-AC06-98F6B5EFEC68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FF06361B-4E17-4428-B602-CA5CDD2477DF}" type="pres">
      <dgm:prSet presAssocID="{B9DF87D8-109E-4A48-BE77-849DDCBAB4AD}" presName="spacer" presStyleCnt="0"/>
      <dgm:spPr/>
    </dgm:pt>
    <dgm:pt modelId="{1409B34B-1D14-409E-9627-C2F88486FF3D}" type="pres">
      <dgm:prSet presAssocID="{879A4E66-E213-4FA9-B849-3574433EE699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E19D063D-5F06-4905-9893-AF43AD6F269C}" type="pres">
      <dgm:prSet presAssocID="{9185E024-5454-4087-8E5C-1E226E25B402}" presName="spacer" presStyleCnt="0"/>
      <dgm:spPr/>
    </dgm:pt>
    <dgm:pt modelId="{3C18CB4A-B2FD-4A6C-BFBC-7507B3502F44}" type="pres">
      <dgm:prSet presAssocID="{102286DB-63BA-4A38-B0A6-898801B93AC2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392E1B81-730E-4D80-9904-56BFA4D6E185}" type="pres">
      <dgm:prSet presAssocID="{F45F4C09-A16B-4123-A35A-EDDAF7373C0F}" presName="spacer" presStyleCnt="0"/>
      <dgm:spPr/>
    </dgm:pt>
    <dgm:pt modelId="{8B4AF3C7-1CC1-443D-8D8D-2802CA4D80B4}" type="pres">
      <dgm:prSet presAssocID="{61ED833E-EBD5-4A26-A81B-1133CFB584CB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04E7A677-C039-434B-BB72-5B5987349850}" type="pres">
      <dgm:prSet presAssocID="{AA1BD7A2-4944-4596-9076-2BE186A88528}" presName="spacer" presStyleCnt="0"/>
      <dgm:spPr/>
    </dgm:pt>
    <dgm:pt modelId="{55957305-9BA6-495E-AA8B-042F1E1F6BC8}" type="pres">
      <dgm:prSet presAssocID="{201686ED-275E-4CC9-83C7-7064DE89BBD1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5CE34036-D226-43EC-BF80-C0213371910E}" type="pres">
      <dgm:prSet presAssocID="{9D560027-6133-4C0A-A800-AB86AE89F2DF}" presName="spacer" presStyleCnt="0"/>
      <dgm:spPr/>
    </dgm:pt>
    <dgm:pt modelId="{B933CBAD-F492-4A06-8515-DFE9316B6EFB}" type="pres">
      <dgm:prSet presAssocID="{26491460-0E68-4807-BE7C-E2DAE7590822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4A646CF-6B93-4C20-B678-FC426D9ED8AA}" type="pres">
      <dgm:prSet presAssocID="{CA9F62A1-1758-42CE-9EF3-AD77CFB63D6A}" presName="spacer" presStyleCnt="0"/>
      <dgm:spPr/>
    </dgm:pt>
    <dgm:pt modelId="{C99E752A-70C4-4232-B0BA-978BC91746C7}" type="pres">
      <dgm:prSet presAssocID="{005973A4-FAAD-47EA-AA6D-485905DC5747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A9B11316-0A48-48BA-9E64-98AE696BBC91}" srcId="{1E061478-1282-44F3-B627-9115E23ABF83}" destId="{879A4E66-E213-4FA9-B849-3574433EE699}" srcOrd="1" destOrd="0" parTransId="{1A478896-1BE6-414D-ABDE-6025833D3735}" sibTransId="{9185E024-5454-4087-8E5C-1E226E25B402}"/>
    <dgm:cxn modelId="{B0060031-D08D-4F48-9904-E90D3D9D4613}" type="presOf" srcId="{61ED833E-EBD5-4A26-A81B-1133CFB584CB}" destId="{8B4AF3C7-1CC1-443D-8D8D-2802CA4D80B4}" srcOrd="0" destOrd="0" presId="urn:microsoft.com/office/officeart/2005/8/layout/vList2"/>
    <dgm:cxn modelId="{ACAFBF32-1E8E-46D5-AB2F-30EE60F9F2D5}" srcId="{1E061478-1282-44F3-B627-9115E23ABF83}" destId="{61ED833E-EBD5-4A26-A81B-1133CFB584CB}" srcOrd="3" destOrd="0" parTransId="{6BCD7BD1-CD14-4714-9C5F-903592222E23}" sibTransId="{AA1BD7A2-4944-4596-9076-2BE186A88528}"/>
    <dgm:cxn modelId="{8CBC8560-03C0-43AA-9635-076A68E803E1}" srcId="{1E061478-1282-44F3-B627-9115E23ABF83}" destId="{005973A4-FAAD-47EA-AA6D-485905DC5747}" srcOrd="6" destOrd="0" parTransId="{25C65DFC-3E8B-4A21-ADD0-992F56DDA7C9}" sibTransId="{C1ABDED0-3CD6-4F28-A487-B1142402615F}"/>
    <dgm:cxn modelId="{27914A43-BB50-468E-9542-98CC1BCA9D55}" type="presOf" srcId="{1E061478-1282-44F3-B627-9115E23ABF83}" destId="{F614CDA1-C025-4249-8938-529D18134355}" srcOrd="0" destOrd="0" presId="urn:microsoft.com/office/officeart/2005/8/layout/vList2"/>
    <dgm:cxn modelId="{A289BA47-580A-4479-9E8B-124648FFB99B}" srcId="{1E061478-1282-44F3-B627-9115E23ABF83}" destId="{102286DB-63BA-4A38-B0A6-898801B93AC2}" srcOrd="2" destOrd="0" parTransId="{9CBFC83F-1C21-4A08-89B9-7DD66BF421F2}" sibTransId="{F45F4C09-A16B-4123-A35A-EDDAF7373C0F}"/>
    <dgm:cxn modelId="{8A8BE649-C1F9-4991-AEB6-B13AC5F3A7DA}" type="presOf" srcId="{201686ED-275E-4CC9-83C7-7064DE89BBD1}" destId="{55957305-9BA6-495E-AA8B-042F1E1F6BC8}" srcOrd="0" destOrd="0" presId="urn:microsoft.com/office/officeart/2005/8/layout/vList2"/>
    <dgm:cxn modelId="{6266B56D-9CCD-4FD0-BF13-56FCF31FB324}" srcId="{1E061478-1282-44F3-B627-9115E23ABF83}" destId="{201686ED-275E-4CC9-83C7-7064DE89BBD1}" srcOrd="4" destOrd="0" parTransId="{A258E786-0E02-4039-8FD9-49E8E1D5F981}" sibTransId="{9D560027-6133-4C0A-A800-AB86AE89F2DF}"/>
    <dgm:cxn modelId="{6A60FB73-8326-4DC4-A745-1ED786739B60}" type="presOf" srcId="{64E04CBC-A9D1-461A-AC06-98F6B5EFEC68}" destId="{45360403-C71E-4772-82AF-B34A0491D2AB}" srcOrd="0" destOrd="0" presId="urn:microsoft.com/office/officeart/2005/8/layout/vList2"/>
    <dgm:cxn modelId="{A7256E7E-3277-4732-8942-D226307E897D}" type="presOf" srcId="{102286DB-63BA-4A38-B0A6-898801B93AC2}" destId="{3C18CB4A-B2FD-4A6C-BFBC-7507B3502F44}" srcOrd="0" destOrd="0" presId="urn:microsoft.com/office/officeart/2005/8/layout/vList2"/>
    <dgm:cxn modelId="{99186B8E-726E-43BE-B0C2-1A729EF2C3F4}" type="presOf" srcId="{26491460-0E68-4807-BE7C-E2DAE7590822}" destId="{B933CBAD-F492-4A06-8515-DFE9316B6EFB}" srcOrd="0" destOrd="0" presId="urn:microsoft.com/office/officeart/2005/8/layout/vList2"/>
    <dgm:cxn modelId="{8F6970AB-F9D1-47D5-980A-CABB81EB3AC6}" type="presOf" srcId="{005973A4-FAAD-47EA-AA6D-485905DC5747}" destId="{C99E752A-70C4-4232-B0BA-978BC91746C7}" srcOrd="0" destOrd="0" presId="urn:microsoft.com/office/officeart/2005/8/layout/vList2"/>
    <dgm:cxn modelId="{B42592AB-DF50-40DD-BF17-E5D11A9B7156}" srcId="{1E061478-1282-44F3-B627-9115E23ABF83}" destId="{64E04CBC-A9D1-461A-AC06-98F6B5EFEC68}" srcOrd="0" destOrd="0" parTransId="{076F127C-D145-4CA0-9E65-7613018DAF58}" sibTransId="{B9DF87D8-109E-4A48-BE77-849DDCBAB4AD}"/>
    <dgm:cxn modelId="{819279AD-3A66-4A49-ACBF-B0F305F3E56C}" srcId="{1E061478-1282-44F3-B627-9115E23ABF83}" destId="{26491460-0E68-4807-BE7C-E2DAE7590822}" srcOrd="5" destOrd="0" parTransId="{71434374-B516-40CA-A861-A4323546561C}" sibTransId="{CA9F62A1-1758-42CE-9EF3-AD77CFB63D6A}"/>
    <dgm:cxn modelId="{A9C37DC8-3AB2-46AB-A95C-3504C53EFA18}" type="presOf" srcId="{879A4E66-E213-4FA9-B849-3574433EE699}" destId="{1409B34B-1D14-409E-9627-C2F88486FF3D}" srcOrd="0" destOrd="0" presId="urn:microsoft.com/office/officeart/2005/8/layout/vList2"/>
    <dgm:cxn modelId="{CF660CAE-E921-43AD-9C82-A8C80C676A64}" type="presParOf" srcId="{F614CDA1-C025-4249-8938-529D18134355}" destId="{45360403-C71E-4772-82AF-B34A0491D2AB}" srcOrd="0" destOrd="0" presId="urn:microsoft.com/office/officeart/2005/8/layout/vList2"/>
    <dgm:cxn modelId="{2F4BF7EA-5E62-4026-A698-F3917A326F13}" type="presParOf" srcId="{F614CDA1-C025-4249-8938-529D18134355}" destId="{FF06361B-4E17-4428-B602-CA5CDD2477DF}" srcOrd="1" destOrd="0" presId="urn:microsoft.com/office/officeart/2005/8/layout/vList2"/>
    <dgm:cxn modelId="{7FC02C82-1EE3-4947-821F-B04398F723C6}" type="presParOf" srcId="{F614CDA1-C025-4249-8938-529D18134355}" destId="{1409B34B-1D14-409E-9627-C2F88486FF3D}" srcOrd="2" destOrd="0" presId="urn:microsoft.com/office/officeart/2005/8/layout/vList2"/>
    <dgm:cxn modelId="{1D9C0A99-D7C7-48DE-951C-32409C04B8A0}" type="presParOf" srcId="{F614CDA1-C025-4249-8938-529D18134355}" destId="{E19D063D-5F06-4905-9893-AF43AD6F269C}" srcOrd="3" destOrd="0" presId="urn:microsoft.com/office/officeart/2005/8/layout/vList2"/>
    <dgm:cxn modelId="{5CAE1D5D-B42F-44F4-A8F9-284ECCFC28F4}" type="presParOf" srcId="{F614CDA1-C025-4249-8938-529D18134355}" destId="{3C18CB4A-B2FD-4A6C-BFBC-7507B3502F44}" srcOrd="4" destOrd="0" presId="urn:microsoft.com/office/officeart/2005/8/layout/vList2"/>
    <dgm:cxn modelId="{6EEC3A19-CAAF-4B8D-84AB-8D2E6B8217B6}" type="presParOf" srcId="{F614CDA1-C025-4249-8938-529D18134355}" destId="{392E1B81-730E-4D80-9904-56BFA4D6E185}" srcOrd="5" destOrd="0" presId="urn:microsoft.com/office/officeart/2005/8/layout/vList2"/>
    <dgm:cxn modelId="{DCFBB66C-5DF5-4B9D-B0AF-E63221C110F0}" type="presParOf" srcId="{F614CDA1-C025-4249-8938-529D18134355}" destId="{8B4AF3C7-1CC1-443D-8D8D-2802CA4D80B4}" srcOrd="6" destOrd="0" presId="urn:microsoft.com/office/officeart/2005/8/layout/vList2"/>
    <dgm:cxn modelId="{D737CB27-BC0D-4315-90C3-B143E4DBE28A}" type="presParOf" srcId="{F614CDA1-C025-4249-8938-529D18134355}" destId="{04E7A677-C039-434B-BB72-5B5987349850}" srcOrd="7" destOrd="0" presId="urn:microsoft.com/office/officeart/2005/8/layout/vList2"/>
    <dgm:cxn modelId="{6B43FF17-E075-42F7-84FA-30457B5C6331}" type="presParOf" srcId="{F614CDA1-C025-4249-8938-529D18134355}" destId="{55957305-9BA6-495E-AA8B-042F1E1F6BC8}" srcOrd="8" destOrd="0" presId="urn:microsoft.com/office/officeart/2005/8/layout/vList2"/>
    <dgm:cxn modelId="{6FA0CAA7-BC8A-4EDA-89B1-82A35A55FA16}" type="presParOf" srcId="{F614CDA1-C025-4249-8938-529D18134355}" destId="{5CE34036-D226-43EC-BF80-C0213371910E}" srcOrd="9" destOrd="0" presId="urn:microsoft.com/office/officeart/2005/8/layout/vList2"/>
    <dgm:cxn modelId="{1D1168EE-0D1A-4DF5-8AB9-B7607DC4587C}" type="presParOf" srcId="{F614CDA1-C025-4249-8938-529D18134355}" destId="{B933CBAD-F492-4A06-8515-DFE9316B6EFB}" srcOrd="10" destOrd="0" presId="urn:microsoft.com/office/officeart/2005/8/layout/vList2"/>
    <dgm:cxn modelId="{FD029CF8-7BDD-4679-923E-66FE79A6907A}" type="presParOf" srcId="{F614CDA1-C025-4249-8938-529D18134355}" destId="{84A646CF-6B93-4C20-B678-FC426D9ED8AA}" srcOrd="11" destOrd="0" presId="urn:microsoft.com/office/officeart/2005/8/layout/vList2"/>
    <dgm:cxn modelId="{42DCBFEB-FDC4-4501-B0FF-40BDA88F5820}" type="presParOf" srcId="{F614CDA1-C025-4249-8938-529D18134355}" destId="{C99E752A-70C4-4232-B0BA-978BC91746C7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571EDC-E45A-48A9-B4AB-64AA0F4268D4}" type="doc">
      <dgm:prSet loTypeId="urn:microsoft.com/office/officeart/2005/8/layout/default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196EC303-786A-4E5B-8A0D-940882A3FD18}">
      <dgm:prSet phldrT="[Text]"/>
      <dgm:spPr/>
      <dgm:t>
        <a:bodyPr/>
        <a:lstStyle/>
        <a:p>
          <a:r>
            <a:rPr lang="en-US" dirty="0"/>
            <a:t>Access to their personal information</a:t>
          </a:r>
        </a:p>
      </dgm:t>
    </dgm:pt>
    <dgm:pt modelId="{FBED7B00-6469-4558-93DD-A07562773C22}" type="parTrans" cxnId="{B1297E38-B62B-4134-A1F9-3F8A32B387B7}">
      <dgm:prSet/>
      <dgm:spPr/>
      <dgm:t>
        <a:bodyPr/>
        <a:lstStyle/>
        <a:p>
          <a:endParaRPr lang="en-US"/>
        </a:p>
      </dgm:t>
    </dgm:pt>
    <dgm:pt modelId="{07255908-22F2-4ADB-83B7-57A743C45676}" type="sibTrans" cxnId="{B1297E38-B62B-4134-A1F9-3F8A32B387B7}">
      <dgm:prSet/>
      <dgm:spPr/>
      <dgm:t>
        <a:bodyPr/>
        <a:lstStyle/>
        <a:p>
          <a:endParaRPr lang="en-US"/>
        </a:p>
      </dgm:t>
    </dgm:pt>
    <dgm:pt modelId="{C319C4DB-B7C2-4AC9-B61C-44545ABD6CC7}">
      <dgm:prSet/>
      <dgm:spPr/>
      <dgm:t>
        <a:bodyPr/>
        <a:lstStyle/>
        <a:p>
          <a:r>
            <a:rPr lang="en-US"/>
            <a:t>Receive their personal information in portable format</a:t>
          </a:r>
          <a:endParaRPr lang="en-US" dirty="0"/>
        </a:p>
      </dgm:t>
    </dgm:pt>
    <dgm:pt modelId="{94DB5ECF-D353-4828-8120-A9A5BAC285B5}" type="parTrans" cxnId="{0BD0F222-BA20-43AE-ACDA-5885A49245A1}">
      <dgm:prSet/>
      <dgm:spPr/>
      <dgm:t>
        <a:bodyPr/>
        <a:lstStyle/>
        <a:p>
          <a:endParaRPr lang="en-US"/>
        </a:p>
      </dgm:t>
    </dgm:pt>
    <dgm:pt modelId="{8F2C0A9B-5685-4265-A98F-9278896D651C}" type="sibTrans" cxnId="{0BD0F222-BA20-43AE-ACDA-5885A49245A1}">
      <dgm:prSet/>
      <dgm:spPr/>
      <dgm:t>
        <a:bodyPr/>
        <a:lstStyle/>
        <a:p>
          <a:endParaRPr lang="en-US"/>
        </a:p>
      </dgm:t>
    </dgm:pt>
    <dgm:pt modelId="{F3D3D3D1-F339-4F0B-86F1-1FF1811260D5}">
      <dgm:prSet/>
      <dgm:spPr/>
      <dgm:t>
        <a:bodyPr/>
        <a:lstStyle/>
        <a:p>
          <a:r>
            <a:rPr lang="en-US" dirty="0"/>
            <a:t>Correct their information</a:t>
          </a:r>
        </a:p>
      </dgm:t>
    </dgm:pt>
    <dgm:pt modelId="{A8A89578-1357-46C3-96D4-A566C098AF1A}" type="parTrans" cxnId="{AB1F4933-28BC-4577-8572-D752D3F7E8AE}">
      <dgm:prSet/>
      <dgm:spPr/>
      <dgm:t>
        <a:bodyPr/>
        <a:lstStyle/>
        <a:p>
          <a:endParaRPr lang="en-US"/>
        </a:p>
      </dgm:t>
    </dgm:pt>
    <dgm:pt modelId="{A0843D51-3CD4-4BBC-8C7D-63D08D08865B}" type="sibTrans" cxnId="{AB1F4933-28BC-4577-8572-D752D3F7E8AE}">
      <dgm:prSet/>
      <dgm:spPr/>
      <dgm:t>
        <a:bodyPr/>
        <a:lstStyle/>
        <a:p>
          <a:endParaRPr lang="en-US"/>
        </a:p>
      </dgm:t>
    </dgm:pt>
    <dgm:pt modelId="{FDD3587E-7E8F-4EA5-A16A-341D6710EE45}">
      <dgm:prSet/>
      <dgm:spPr/>
      <dgm:t>
        <a:bodyPr/>
        <a:lstStyle/>
        <a:p>
          <a:r>
            <a:rPr lang="en-US"/>
            <a:t>Request deletion of their information</a:t>
          </a:r>
          <a:endParaRPr lang="en-US" dirty="0"/>
        </a:p>
      </dgm:t>
    </dgm:pt>
    <dgm:pt modelId="{ECD62F0F-942E-4573-BE9C-AFDBFC63D7CC}" type="parTrans" cxnId="{334B3D3A-3FF3-44C9-958F-6F435480A2F8}">
      <dgm:prSet/>
      <dgm:spPr/>
      <dgm:t>
        <a:bodyPr/>
        <a:lstStyle/>
        <a:p>
          <a:endParaRPr lang="en-US"/>
        </a:p>
      </dgm:t>
    </dgm:pt>
    <dgm:pt modelId="{D2FA8861-CE09-4176-BADE-64F4960AB8EF}" type="sibTrans" cxnId="{334B3D3A-3FF3-44C9-958F-6F435480A2F8}">
      <dgm:prSet/>
      <dgm:spPr/>
      <dgm:t>
        <a:bodyPr/>
        <a:lstStyle/>
        <a:p>
          <a:endParaRPr lang="en-US"/>
        </a:p>
      </dgm:t>
    </dgm:pt>
    <dgm:pt modelId="{717B6C75-C2B3-4521-9AF9-38379E152EF2}">
      <dgm:prSet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en-US"/>
            <a:t>Opt out of sale or sharing of their information </a:t>
          </a:r>
          <a:endParaRPr lang="en-US" dirty="0"/>
        </a:p>
      </dgm:t>
    </dgm:pt>
    <dgm:pt modelId="{7A1E7860-4723-42D4-9DFD-1B69C475B219}" type="parTrans" cxnId="{A18568D9-BBEB-4645-BF83-C9F279036B44}">
      <dgm:prSet/>
      <dgm:spPr/>
      <dgm:t>
        <a:bodyPr/>
        <a:lstStyle/>
        <a:p>
          <a:endParaRPr lang="en-US"/>
        </a:p>
      </dgm:t>
    </dgm:pt>
    <dgm:pt modelId="{E4FDAC7B-C980-4A5B-8538-972F0691B7E6}" type="sibTrans" cxnId="{A18568D9-BBEB-4645-BF83-C9F279036B44}">
      <dgm:prSet/>
      <dgm:spPr/>
      <dgm:t>
        <a:bodyPr/>
        <a:lstStyle/>
        <a:p>
          <a:endParaRPr lang="en-US"/>
        </a:p>
      </dgm:t>
    </dgm:pt>
    <dgm:pt modelId="{81F7F2FC-5F83-459D-BC51-77610B6D1DC0}" type="pres">
      <dgm:prSet presAssocID="{36571EDC-E45A-48A9-B4AB-64AA0F4268D4}" presName="diagram" presStyleCnt="0">
        <dgm:presLayoutVars>
          <dgm:dir/>
          <dgm:resizeHandles val="exact"/>
        </dgm:presLayoutVars>
      </dgm:prSet>
      <dgm:spPr/>
    </dgm:pt>
    <dgm:pt modelId="{35D88087-AC2D-4A82-BD6E-D3D40A3D295E}" type="pres">
      <dgm:prSet presAssocID="{196EC303-786A-4E5B-8A0D-940882A3FD18}" presName="node" presStyleLbl="node1" presStyleIdx="0" presStyleCnt="5">
        <dgm:presLayoutVars>
          <dgm:bulletEnabled val="1"/>
        </dgm:presLayoutVars>
      </dgm:prSet>
      <dgm:spPr/>
    </dgm:pt>
    <dgm:pt modelId="{B6748FAA-1824-4B42-91DC-13E788AC1F1B}" type="pres">
      <dgm:prSet presAssocID="{07255908-22F2-4ADB-83B7-57A743C45676}" presName="sibTrans" presStyleCnt="0"/>
      <dgm:spPr/>
    </dgm:pt>
    <dgm:pt modelId="{C6295ADA-EB82-45CD-8C2B-E804EAF96B5C}" type="pres">
      <dgm:prSet presAssocID="{C319C4DB-B7C2-4AC9-B61C-44545ABD6CC7}" presName="node" presStyleLbl="node1" presStyleIdx="1" presStyleCnt="5">
        <dgm:presLayoutVars>
          <dgm:bulletEnabled val="1"/>
        </dgm:presLayoutVars>
      </dgm:prSet>
      <dgm:spPr/>
    </dgm:pt>
    <dgm:pt modelId="{F4F2393A-9885-4DE7-97F6-2AA7BC696FDB}" type="pres">
      <dgm:prSet presAssocID="{8F2C0A9B-5685-4265-A98F-9278896D651C}" presName="sibTrans" presStyleCnt="0"/>
      <dgm:spPr/>
    </dgm:pt>
    <dgm:pt modelId="{05B44CB5-8F13-47F3-97BE-962B24A8D4AA}" type="pres">
      <dgm:prSet presAssocID="{F3D3D3D1-F339-4F0B-86F1-1FF1811260D5}" presName="node" presStyleLbl="node1" presStyleIdx="2" presStyleCnt="5">
        <dgm:presLayoutVars>
          <dgm:bulletEnabled val="1"/>
        </dgm:presLayoutVars>
      </dgm:prSet>
      <dgm:spPr/>
    </dgm:pt>
    <dgm:pt modelId="{D4D01B21-E5A5-4251-B3DD-5B76D23D1339}" type="pres">
      <dgm:prSet presAssocID="{A0843D51-3CD4-4BBC-8C7D-63D08D08865B}" presName="sibTrans" presStyleCnt="0"/>
      <dgm:spPr/>
    </dgm:pt>
    <dgm:pt modelId="{DA37760B-E4C5-4594-AD00-9C03761424A5}" type="pres">
      <dgm:prSet presAssocID="{FDD3587E-7E8F-4EA5-A16A-341D6710EE45}" presName="node" presStyleLbl="node1" presStyleIdx="3" presStyleCnt="5">
        <dgm:presLayoutVars>
          <dgm:bulletEnabled val="1"/>
        </dgm:presLayoutVars>
      </dgm:prSet>
      <dgm:spPr/>
    </dgm:pt>
    <dgm:pt modelId="{F078F386-6735-4D33-992F-794E6607D740}" type="pres">
      <dgm:prSet presAssocID="{D2FA8861-CE09-4176-BADE-64F4960AB8EF}" presName="sibTrans" presStyleCnt="0"/>
      <dgm:spPr/>
    </dgm:pt>
    <dgm:pt modelId="{69C8996B-78A5-47E3-8624-478AC4778B8B}" type="pres">
      <dgm:prSet presAssocID="{717B6C75-C2B3-4521-9AF9-38379E152EF2}" presName="node" presStyleLbl="node1" presStyleIdx="4" presStyleCnt="5">
        <dgm:presLayoutVars>
          <dgm:bulletEnabled val="1"/>
        </dgm:presLayoutVars>
      </dgm:prSet>
      <dgm:spPr/>
    </dgm:pt>
  </dgm:ptLst>
  <dgm:cxnLst>
    <dgm:cxn modelId="{0BD0F222-BA20-43AE-ACDA-5885A49245A1}" srcId="{36571EDC-E45A-48A9-B4AB-64AA0F4268D4}" destId="{C319C4DB-B7C2-4AC9-B61C-44545ABD6CC7}" srcOrd="1" destOrd="0" parTransId="{94DB5ECF-D353-4828-8120-A9A5BAC285B5}" sibTransId="{8F2C0A9B-5685-4265-A98F-9278896D651C}"/>
    <dgm:cxn modelId="{79617726-B5B9-40E4-9ED0-451A1CAACCD0}" type="presOf" srcId="{FDD3587E-7E8F-4EA5-A16A-341D6710EE45}" destId="{DA37760B-E4C5-4594-AD00-9C03761424A5}" srcOrd="0" destOrd="0" presId="urn:microsoft.com/office/officeart/2005/8/layout/default"/>
    <dgm:cxn modelId="{AB1F4933-28BC-4577-8572-D752D3F7E8AE}" srcId="{36571EDC-E45A-48A9-B4AB-64AA0F4268D4}" destId="{F3D3D3D1-F339-4F0B-86F1-1FF1811260D5}" srcOrd="2" destOrd="0" parTransId="{A8A89578-1357-46C3-96D4-A566C098AF1A}" sibTransId="{A0843D51-3CD4-4BBC-8C7D-63D08D08865B}"/>
    <dgm:cxn modelId="{B1297E38-B62B-4134-A1F9-3F8A32B387B7}" srcId="{36571EDC-E45A-48A9-B4AB-64AA0F4268D4}" destId="{196EC303-786A-4E5B-8A0D-940882A3FD18}" srcOrd="0" destOrd="0" parTransId="{FBED7B00-6469-4558-93DD-A07562773C22}" sibTransId="{07255908-22F2-4ADB-83B7-57A743C45676}"/>
    <dgm:cxn modelId="{334B3D3A-3FF3-44C9-958F-6F435480A2F8}" srcId="{36571EDC-E45A-48A9-B4AB-64AA0F4268D4}" destId="{FDD3587E-7E8F-4EA5-A16A-341D6710EE45}" srcOrd="3" destOrd="0" parTransId="{ECD62F0F-942E-4573-BE9C-AFDBFC63D7CC}" sibTransId="{D2FA8861-CE09-4176-BADE-64F4960AB8EF}"/>
    <dgm:cxn modelId="{71A36E8A-C803-4B58-9A36-3C7182D20DB4}" type="presOf" srcId="{196EC303-786A-4E5B-8A0D-940882A3FD18}" destId="{35D88087-AC2D-4A82-BD6E-D3D40A3D295E}" srcOrd="0" destOrd="0" presId="urn:microsoft.com/office/officeart/2005/8/layout/default"/>
    <dgm:cxn modelId="{1BFB2899-9BCF-46EB-AB2F-19D100B95B52}" type="presOf" srcId="{F3D3D3D1-F339-4F0B-86F1-1FF1811260D5}" destId="{05B44CB5-8F13-47F3-97BE-962B24A8D4AA}" srcOrd="0" destOrd="0" presId="urn:microsoft.com/office/officeart/2005/8/layout/default"/>
    <dgm:cxn modelId="{9791619E-D803-4328-BA3B-52C87E3EFA3F}" type="presOf" srcId="{36571EDC-E45A-48A9-B4AB-64AA0F4268D4}" destId="{81F7F2FC-5F83-459D-BC51-77610B6D1DC0}" srcOrd="0" destOrd="0" presId="urn:microsoft.com/office/officeart/2005/8/layout/default"/>
    <dgm:cxn modelId="{D63755A8-EA16-4FCA-BB68-8C8AB3AF26FF}" type="presOf" srcId="{C319C4DB-B7C2-4AC9-B61C-44545ABD6CC7}" destId="{C6295ADA-EB82-45CD-8C2B-E804EAF96B5C}" srcOrd="0" destOrd="0" presId="urn:microsoft.com/office/officeart/2005/8/layout/default"/>
    <dgm:cxn modelId="{720C30AA-F77E-4CAB-818E-5E22C310C7FD}" type="presOf" srcId="{717B6C75-C2B3-4521-9AF9-38379E152EF2}" destId="{69C8996B-78A5-47E3-8624-478AC4778B8B}" srcOrd="0" destOrd="0" presId="urn:microsoft.com/office/officeart/2005/8/layout/default"/>
    <dgm:cxn modelId="{A18568D9-BBEB-4645-BF83-C9F279036B44}" srcId="{36571EDC-E45A-48A9-B4AB-64AA0F4268D4}" destId="{717B6C75-C2B3-4521-9AF9-38379E152EF2}" srcOrd="4" destOrd="0" parTransId="{7A1E7860-4723-42D4-9DFD-1B69C475B219}" sibTransId="{E4FDAC7B-C980-4A5B-8538-972F0691B7E6}"/>
    <dgm:cxn modelId="{DFAF6C71-66C2-4035-B0D0-3B8E21F090CD}" type="presParOf" srcId="{81F7F2FC-5F83-459D-BC51-77610B6D1DC0}" destId="{35D88087-AC2D-4A82-BD6E-D3D40A3D295E}" srcOrd="0" destOrd="0" presId="urn:microsoft.com/office/officeart/2005/8/layout/default"/>
    <dgm:cxn modelId="{251544EB-E9DC-45A6-98AC-AA47775CC5E9}" type="presParOf" srcId="{81F7F2FC-5F83-459D-BC51-77610B6D1DC0}" destId="{B6748FAA-1824-4B42-91DC-13E788AC1F1B}" srcOrd="1" destOrd="0" presId="urn:microsoft.com/office/officeart/2005/8/layout/default"/>
    <dgm:cxn modelId="{780A48EF-7851-4C61-8340-7FA45FB28423}" type="presParOf" srcId="{81F7F2FC-5F83-459D-BC51-77610B6D1DC0}" destId="{C6295ADA-EB82-45CD-8C2B-E804EAF96B5C}" srcOrd="2" destOrd="0" presId="urn:microsoft.com/office/officeart/2005/8/layout/default"/>
    <dgm:cxn modelId="{AA4607AA-15B0-47FD-A581-846D31236B8E}" type="presParOf" srcId="{81F7F2FC-5F83-459D-BC51-77610B6D1DC0}" destId="{F4F2393A-9885-4DE7-97F6-2AA7BC696FDB}" srcOrd="3" destOrd="0" presId="urn:microsoft.com/office/officeart/2005/8/layout/default"/>
    <dgm:cxn modelId="{716DF567-4ED5-4F24-9E62-0895EE68B392}" type="presParOf" srcId="{81F7F2FC-5F83-459D-BC51-77610B6D1DC0}" destId="{05B44CB5-8F13-47F3-97BE-962B24A8D4AA}" srcOrd="4" destOrd="0" presId="urn:microsoft.com/office/officeart/2005/8/layout/default"/>
    <dgm:cxn modelId="{03B726CB-4754-4AED-AE27-11D4E66487C4}" type="presParOf" srcId="{81F7F2FC-5F83-459D-BC51-77610B6D1DC0}" destId="{D4D01B21-E5A5-4251-B3DD-5B76D23D1339}" srcOrd="5" destOrd="0" presId="urn:microsoft.com/office/officeart/2005/8/layout/default"/>
    <dgm:cxn modelId="{EB4B53AD-8F08-45D8-8C9D-2741088230D5}" type="presParOf" srcId="{81F7F2FC-5F83-459D-BC51-77610B6D1DC0}" destId="{DA37760B-E4C5-4594-AD00-9C03761424A5}" srcOrd="6" destOrd="0" presId="urn:microsoft.com/office/officeart/2005/8/layout/default"/>
    <dgm:cxn modelId="{2B21BD90-1BCF-4505-A366-4DACFA8C14EC}" type="presParOf" srcId="{81F7F2FC-5F83-459D-BC51-77610B6D1DC0}" destId="{F078F386-6735-4D33-992F-794E6607D740}" srcOrd="7" destOrd="0" presId="urn:microsoft.com/office/officeart/2005/8/layout/default"/>
    <dgm:cxn modelId="{4429DEEA-189B-4F54-ACEC-FF472824604F}" type="presParOf" srcId="{81F7F2FC-5F83-459D-BC51-77610B6D1DC0}" destId="{69C8996B-78A5-47E3-8624-478AC4778B8B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84EF5-A3E0-4E27-A66A-F86118175F6F}">
      <dsp:nvSpPr>
        <dsp:cNvPr id="0" name=""/>
        <dsp:cNvSpPr/>
      </dsp:nvSpPr>
      <dsp:spPr>
        <a:xfrm>
          <a:off x="4648" y="423346"/>
          <a:ext cx="2748557" cy="3298269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 rot="16200000">
        <a:off x="-1072785" y="1500781"/>
        <a:ext cx="2704580" cy="549711"/>
      </dsp:txXfrm>
    </dsp:sp>
    <dsp:sp modelId="{10BC3FFA-0738-4454-8AD0-C9879DEF3117}">
      <dsp:nvSpPr>
        <dsp:cNvPr id="0" name=""/>
        <dsp:cNvSpPr/>
      </dsp:nvSpPr>
      <dsp:spPr>
        <a:xfrm>
          <a:off x="554360" y="423346"/>
          <a:ext cx="2047675" cy="329826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Maintaining the Ability to Use Information in an Agile, Reliable and Competitively Advantageous Way</a:t>
          </a:r>
        </a:p>
      </dsp:txBody>
      <dsp:txXfrm>
        <a:off x="554360" y="423346"/>
        <a:ext cx="2047675" cy="3298269"/>
      </dsp:txXfrm>
    </dsp:sp>
    <dsp:sp modelId="{AA9BBEB3-6CD1-48B4-BF85-2F65032F9F51}">
      <dsp:nvSpPr>
        <dsp:cNvPr id="0" name=""/>
        <dsp:cNvSpPr/>
      </dsp:nvSpPr>
      <dsp:spPr>
        <a:xfrm>
          <a:off x="2849406" y="423346"/>
          <a:ext cx="2429230" cy="3298269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218902"/>
            <a:satOff val="-27750"/>
            <a:lumOff val="159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2583" rIns="120015" bIns="0" numCol="1" spcCol="1270" anchor="t" anchorCtr="0">
          <a:noAutofit/>
        </a:bodyPr>
        <a:lstStyle/>
        <a:p>
          <a:pPr marL="0" lvl="0" indent="0" algn="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b="1" i="1" kern="1200" dirty="0"/>
        </a:p>
      </dsp:txBody>
      <dsp:txXfrm rot="16200000">
        <a:off x="1740038" y="1532714"/>
        <a:ext cx="2704580" cy="485846"/>
      </dsp:txXfrm>
    </dsp:sp>
    <dsp:sp modelId="{3C95C58A-01E1-4C8D-B967-6ABFB9CEA26A}">
      <dsp:nvSpPr>
        <dsp:cNvPr id="0" name=""/>
        <dsp:cNvSpPr/>
      </dsp:nvSpPr>
      <dsp:spPr>
        <a:xfrm rot="5400000">
          <a:off x="2620724" y="3045485"/>
          <a:ext cx="484848" cy="41228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3D881B-EC00-40BF-B444-965A0175DCBB}">
      <dsp:nvSpPr>
        <dsp:cNvPr id="0" name=""/>
        <dsp:cNvSpPr/>
      </dsp:nvSpPr>
      <dsp:spPr>
        <a:xfrm>
          <a:off x="3358403" y="423346"/>
          <a:ext cx="1809776" cy="329826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23444" rIns="0" bIns="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i="1" kern="1200" dirty="0"/>
            <a:t>WHILE</a:t>
          </a:r>
          <a:r>
            <a:rPr lang="en-US" sz="3600" b="1" i="1" kern="1200" dirty="0">
              <a:sym typeface="Wingdings" panose="05000000000000000000" pitchFamily="2" charset="2"/>
            </a:rPr>
            <a:t></a:t>
          </a:r>
          <a:endParaRPr lang="en-US" sz="3600" b="1" i="1" kern="1200" dirty="0"/>
        </a:p>
      </dsp:txBody>
      <dsp:txXfrm>
        <a:off x="3358403" y="423346"/>
        <a:ext cx="1809776" cy="3298269"/>
      </dsp:txXfrm>
    </dsp:sp>
    <dsp:sp modelId="{8F19CF14-E6CF-4835-92BA-3E2BF6DA193F}">
      <dsp:nvSpPr>
        <dsp:cNvPr id="0" name=""/>
        <dsp:cNvSpPr/>
      </dsp:nvSpPr>
      <dsp:spPr>
        <a:xfrm>
          <a:off x="5374836" y="423346"/>
          <a:ext cx="2748557" cy="3298269"/>
        </a:xfrm>
        <a:prstGeom prst="roundRect">
          <a:avLst>
            <a:gd name="adj" fmla="val 5000"/>
          </a:avLst>
        </a:prstGeom>
        <a:solidFill>
          <a:schemeClr val="accent2">
            <a:shade val="80000"/>
            <a:hueOff val="437803"/>
            <a:satOff val="-55500"/>
            <a:lumOff val="318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106299" rIns="137795" bIns="0" numCol="1" spcCol="1270" anchor="t" anchorCtr="0">
          <a:noAutofit/>
        </a:bodyPr>
        <a:lstStyle/>
        <a:p>
          <a:pPr marL="0" lvl="0" indent="0" algn="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b="1" kern="1200" dirty="0"/>
        </a:p>
      </dsp:txBody>
      <dsp:txXfrm rot="16200000">
        <a:off x="4297401" y="1500781"/>
        <a:ext cx="2704580" cy="549711"/>
      </dsp:txXfrm>
    </dsp:sp>
    <dsp:sp modelId="{AC7CF7EE-D31A-4B1F-A5CF-CD265359ED81}">
      <dsp:nvSpPr>
        <dsp:cNvPr id="0" name=""/>
        <dsp:cNvSpPr/>
      </dsp:nvSpPr>
      <dsp:spPr>
        <a:xfrm rot="5400000">
          <a:off x="5146154" y="3045485"/>
          <a:ext cx="484848" cy="41228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328353"/>
              <a:satOff val="-41625"/>
              <a:lumOff val="238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6EBFE8-3286-4024-946D-5D3EFA593B42}">
      <dsp:nvSpPr>
        <dsp:cNvPr id="0" name=""/>
        <dsp:cNvSpPr/>
      </dsp:nvSpPr>
      <dsp:spPr>
        <a:xfrm>
          <a:off x="5924547" y="423346"/>
          <a:ext cx="2047675" cy="329826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Honoring Individuals’ Reasonable Expectations of Privacy and Expressed Preferences for the Use of Their Personal Information</a:t>
          </a:r>
        </a:p>
      </dsp:txBody>
      <dsp:txXfrm>
        <a:off x="5924547" y="423346"/>
        <a:ext cx="2047675" cy="3298269"/>
      </dsp:txXfrm>
    </dsp:sp>
    <dsp:sp modelId="{93D3C794-4B61-4A1D-8956-02290FD74D08}">
      <dsp:nvSpPr>
        <dsp:cNvPr id="0" name=""/>
        <dsp:cNvSpPr/>
      </dsp:nvSpPr>
      <dsp:spPr>
        <a:xfrm>
          <a:off x="8219593" y="423346"/>
          <a:ext cx="2748557" cy="3298269"/>
        </a:xfrm>
        <a:prstGeom prst="roundRect">
          <a:avLst>
            <a:gd name="adj" fmla="val 5000"/>
          </a:avLst>
        </a:prstGeom>
        <a:solidFill>
          <a:schemeClr val="tx1">
            <a:lumMod val="65000"/>
            <a:lumOff val="3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96012" rIns="124460" bIns="0" numCol="1" spcCol="1270" anchor="t" anchorCtr="0">
          <a:noAutofit/>
        </a:bodyPr>
        <a:lstStyle/>
        <a:p>
          <a:pPr marL="0" lvl="0" indent="0" algn="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solidFill>
              <a:schemeClr val="tx1"/>
            </a:solidFill>
          </a:endParaRPr>
        </a:p>
      </dsp:txBody>
      <dsp:txXfrm rot="16200000">
        <a:off x="7142158" y="1500781"/>
        <a:ext cx="2704580" cy="549711"/>
      </dsp:txXfrm>
    </dsp:sp>
    <dsp:sp modelId="{89291F9C-B150-43FA-9BEA-D40B2470AF8B}">
      <dsp:nvSpPr>
        <dsp:cNvPr id="0" name=""/>
        <dsp:cNvSpPr/>
      </dsp:nvSpPr>
      <dsp:spPr>
        <a:xfrm rot="5400000">
          <a:off x="7990912" y="3045485"/>
          <a:ext cx="484848" cy="412283"/>
        </a:xfrm>
        <a:prstGeom prst="flowChartExtra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shade val="80000"/>
              <a:hueOff val="656705"/>
              <a:satOff val="-83250"/>
              <a:lumOff val="477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C1EF0F-3A07-4B27-96D5-945B57458002}">
      <dsp:nvSpPr>
        <dsp:cNvPr id="0" name=""/>
        <dsp:cNvSpPr/>
      </dsp:nvSpPr>
      <dsp:spPr>
        <a:xfrm>
          <a:off x="8769304" y="423346"/>
          <a:ext cx="2047675" cy="3298269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1722" rIns="0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In Other Words, Gathering, Using, Sharing, and Disposing of Personal Information Consistent With The Expectations Set by the Company and As directed by Applicable Law, In That Order</a:t>
          </a:r>
        </a:p>
      </dsp:txBody>
      <dsp:txXfrm>
        <a:off x="8769304" y="423346"/>
        <a:ext cx="2047675" cy="329826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D6E204-028A-4E45-A234-A805DBE89575}">
      <dsp:nvSpPr>
        <dsp:cNvPr id="0" name=""/>
        <dsp:cNvSpPr/>
      </dsp:nvSpPr>
      <dsp:spPr>
        <a:xfrm>
          <a:off x="3780" y="323341"/>
          <a:ext cx="2046892" cy="201167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Policy Regarding Website Practices</a:t>
          </a:r>
        </a:p>
      </dsp:txBody>
      <dsp:txXfrm>
        <a:off x="3780" y="323341"/>
        <a:ext cx="2046892" cy="2011674"/>
      </dsp:txXfrm>
    </dsp:sp>
    <dsp:sp modelId="{5F649A7C-F6B3-40EE-91AF-25A9473F2539}">
      <dsp:nvSpPr>
        <dsp:cNvPr id="0" name=""/>
        <dsp:cNvSpPr/>
      </dsp:nvSpPr>
      <dsp:spPr>
        <a:xfrm>
          <a:off x="2255362" y="323341"/>
          <a:ext cx="2046892" cy="2011674"/>
        </a:xfrm>
        <a:prstGeom prst="rect">
          <a:avLst/>
        </a:prstGeom>
        <a:solidFill>
          <a:schemeClr val="accent2">
            <a:shade val="80000"/>
            <a:hueOff val="164176"/>
            <a:satOff val="-20812"/>
            <a:lumOff val="1193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Policy Regarding General Personal Information Practices</a:t>
          </a:r>
          <a:endParaRPr lang="en-US" sz="1600" b="1" kern="1200" dirty="0"/>
        </a:p>
      </dsp:txBody>
      <dsp:txXfrm>
        <a:off x="2255362" y="323341"/>
        <a:ext cx="2046892" cy="2011674"/>
      </dsp:txXfrm>
    </dsp:sp>
    <dsp:sp modelId="{A45A60AA-C82A-4478-A1E0-BEC086509BB3}">
      <dsp:nvSpPr>
        <dsp:cNvPr id="0" name=""/>
        <dsp:cNvSpPr/>
      </dsp:nvSpPr>
      <dsp:spPr>
        <a:xfrm>
          <a:off x="4506945" y="323341"/>
          <a:ext cx="2046892" cy="2011674"/>
        </a:xfrm>
        <a:prstGeom prst="rect">
          <a:avLst/>
        </a:prstGeom>
        <a:solidFill>
          <a:schemeClr val="accent2">
            <a:shade val="80000"/>
            <a:hueOff val="328353"/>
            <a:satOff val="-41625"/>
            <a:lumOff val="23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The Company </a:t>
          </a:r>
          <a:br>
            <a:rPr lang="en-US" sz="1600" b="1" kern="1200" dirty="0"/>
          </a:br>
          <a:r>
            <a:rPr lang="en-US" sz="1600" b="1" kern="1200" dirty="0"/>
            <a:t>Website is One Location for Posting Them, Each Brand Site to Have Its Own</a:t>
          </a:r>
        </a:p>
      </dsp:txBody>
      <dsp:txXfrm>
        <a:off x="4506945" y="323341"/>
        <a:ext cx="2046892" cy="2011674"/>
      </dsp:txXfrm>
    </dsp:sp>
    <dsp:sp modelId="{78EE297C-BE7F-4128-9E1A-81BC44E2F9DE}">
      <dsp:nvSpPr>
        <dsp:cNvPr id="0" name=""/>
        <dsp:cNvSpPr/>
      </dsp:nvSpPr>
      <dsp:spPr>
        <a:xfrm>
          <a:off x="6758527" y="323341"/>
          <a:ext cx="2046892" cy="2011674"/>
        </a:xfrm>
        <a:prstGeom prst="rect">
          <a:avLst/>
        </a:prstGeom>
        <a:solidFill>
          <a:schemeClr val="accent2">
            <a:shade val="80000"/>
            <a:hueOff val="492529"/>
            <a:satOff val="-62437"/>
            <a:lumOff val="3579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Policy Must Include Jurisdiction-Specific Requirements</a:t>
          </a:r>
          <a:br>
            <a:rPr lang="en-US" sz="1600" b="1" kern="1200" dirty="0"/>
          </a:br>
          <a:r>
            <a:rPr lang="en-US" sz="1600" b="1" kern="1200" dirty="0"/>
            <a:t>(e.g., CCPA/CPRA)</a:t>
          </a:r>
        </a:p>
      </dsp:txBody>
      <dsp:txXfrm>
        <a:off x="6758527" y="323341"/>
        <a:ext cx="2046892" cy="2011674"/>
      </dsp:txXfrm>
    </dsp:sp>
    <dsp:sp modelId="{45DA174D-2FB1-4690-8C30-7A57B03A2B02}">
      <dsp:nvSpPr>
        <dsp:cNvPr id="0" name=""/>
        <dsp:cNvSpPr/>
      </dsp:nvSpPr>
      <dsp:spPr>
        <a:xfrm>
          <a:off x="9010109" y="323341"/>
          <a:ext cx="2046892" cy="2011674"/>
        </a:xfrm>
        <a:prstGeom prst="rect">
          <a:avLst/>
        </a:prstGeom>
        <a:solidFill>
          <a:schemeClr val="tx1">
            <a:lumMod val="75000"/>
            <a:lumOff val="2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/>
            <a:t>Internal  Posting of U.S. and Rest of World Employee Notices</a:t>
          </a:r>
          <a:endParaRPr lang="en-US" sz="1600" b="1" kern="1200" dirty="0"/>
        </a:p>
      </dsp:txBody>
      <dsp:txXfrm>
        <a:off x="9010109" y="323341"/>
        <a:ext cx="2046892" cy="20116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60403-C71E-4772-82AF-B34A0491D2AB}">
      <dsp:nvSpPr>
        <dsp:cNvPr id="0" name=""/>
        <dsp:cNvSpPr/>
      </dsp:nvSpPr>
      <dsp:spPr>
        <a:xfrm>
          <a:off x="0" y="832863"/>
          <a:ext cx="8858054" cy="503685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Racial or ethnic origin</a:t>
          </a:r>
          <a:endParaRPr lang="en-US" sz="2100" b="0" kern="1200" dirty="0"/>
        </a:p>
      </dsp:txBody>
      <dsp:txXfrm>
        <a:off x="24588" y="857451"/>
        <a:ext cx="8808878" cy="454509"/>
      </dsp:txXfrm>
    </dsp:sp>
    <dsp:sp modelId="{1409B34B-1D14-409E-9627-C2F88486FF3D}">
      <dsp:nvSpPr>
        <dsp:cNvPr id="0" name=""/>
        <dsp:cNvSpPr/>
      </dsp:nvSpPr>
      <dsp:spPr>
        <a:xfrm>
          <a:off x="0" y="1397028"/>
          <a:ext cx="8858054" cy="503685"/>
        </a:xfrm>
        <a:prstGeom prst="roundRect">
          <a:avLst/>
        </a:prstGeom>
        <a:solidFill>
          <a:schemeClr val="accent2">
            <a:shade val="80000"/>
            <a:hueOff val="109451"/>
            <a:satOff val="-13875"/>
            <a:lumOff val="795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Political opinions</a:t>
          </a:r>
          <a:endParaRPr lang="en-US" sz="2100" b="0" kern="1200" dirty="0"/>
        </a:p>
      </dsp:txBody>
      <dsp:txXfrm>
        <a:off x="24588" y="1421616"/>
        <a:ext cx="8808878" cy="454509"/>
      </dsp:txXfrm>
    </dsp:sp>
    <dsp:sp modelId="{3C18CB4A-B2FD-4A6C-BFBC-7507B3502F44}">
      <dsp:nvSpPr>
        <dsp:cNvPr id="0" name=""/>
        <dsp:cNvSpPr/>
      </dsp:nvSpPr>
      <dsp:spPr>
        <a:xfrm>
          <a:off x="0" y="1961192"/>
          <a:ext cx="8858054" cy="503685"/>
        </a:xfrm>
        <a:prstGeom prst="roundRect">
          <a:avLst/>
        </a:prstGeom>
        <a:solidFill>
          <a:schemeClr val="accent2">
            <a:shade val="80000"/>
            <a:hueOff val="218902"/>
            <a:satOff val="-27750"/>
            <a:lumOff val="1590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Religious or philosophical beliefs</a:t>
          </a:r>
          <a:endParaRPr lang="en-US" sz="2100" b="0" kern="1200" dirty="0"/>
        </a:p>
      </dsp:txBody>
      <dsp:txXfrm>
        <a:off x="24588" y="1985780"/>
        <a:ext cx="8808878" cy="454509"/>
      </dsp:txXfrm>
    </dsp:sp>
    <dsp:sp modelId="{8B4AF3C7-1CC1-443D-8D8D-2802CA4D80B4}">
      <dsp:nvSpPr>
        <dsp:cNvPr id="0" name=""/>
        <dsp:cNvSpPr/>
      </dsp:nvSpPr>
      <dsp:spPr>
        <a:xfrm>
          <a:off x="0" y="2525358"/>
          <a:ext cx="8858054" cy="503685"/>
        </a:xfrm>
        <a:prstGeom prst="roundRect">
          <a:avLst/>
        </a:prstGeom>
        <a:solidFill>
          <a:schemeClr val="accent2">
            <a:shade val="80000"/>
            <a:hueOff val="328353"/>
            <a:satOff val="-41625"/>
            <a:lumOff val="23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Trade union membership</a:t>
          </a:r>
          <a:endParaRPr lang="en-US" sz="2100" b="0" kern="1200" dirty="0"/>
        </a:p>
      </dsp:txBody>
      <dsp:txXfrm>
        <a:off x="24588" y="2549946"/>
        <a:ext cx="8808878" cy="454509"/>
      </dsp:txXfrm>
    </dsp:sp>
    <dsp:sp modelId="{55957305-9BA6-495E-AA8B-042F1E1F6BC8}">
      <dsp:nvSpPr>
        <dsp:cNvPr id="0" name=""/>
        <dsp:cNvSpPr/>
      </dsp:nvSpPr>
      <dsp:spPr>
        <a:xfrm>
          <a:off x="0" y="3089523"/>
          <a:ext cx="8858054" cy="503685"/>
        </a:xfrm>
        <a:prstGeom prst="roundRect">
          <a:avLst/>
        </a:prstGeom>
        <a:solidFill>
          <a:schemeClr val="accent2">
            <a:shade val="80000"/>
            <a:hueOff val="437803"/>
            <a:satOff val="-55500"/>
            <a:lumOff val="3181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Genetic data</a:t>
          </a:r>
          <a:endParaRPr lang="en-US" sz="2100" b="0" kern="1200" dirty="0"/>
        </a:p>
      </dsp:txBody>
      <dsp:txXfrm>
        <a:off x="24588" y="3114111"/>
        <a:ext cx="8808878" cy="454509"/>
      </dsp:txXfrm>
    </dsp:sp>
    <dsp:sp modelId="{B933CBAD-F492-4A06-8515-DFE9316B6EFB}">
      <dsp:nvSpPr>
        <dsp:cNvPr id="0" name=""/>
        <dsp:cNvSpPr/>
      </dsp:nvSpPr>
      <dsp:spPr>
        <a:xfrm>
          <a:off x="0" y="3653688"/>
          <a:ext cx="8858054" cy="503685"/>
        </a:xfrm>
        <a:prstGeom prst="roundRect">
          <a:avLst/>
        </a:prstGeom>
        <a:solidFill>
          <a:schemeClr val="accent2">
            <a:shade val="80000"/>
            <a:hueOff val="547254"/>
            <a:satOff val="-69375"/>
            <a:lumOff val="3977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/>
            <a:t>Biometric data for the purpose of uniquely identifying a natural person</a:t>
          </a:r>
          <a:endParaRPr lang="en-US" sz="2100" b="0" kern="1200" dirty="0"/>
        </a:p>
      </dsp:txBody>
      <dsp:txXfrm>
        <a:off x="24588" y="3678276"/>
        <a:ext cx="8808878" cy="454509"/>
      </dsp:txXfrm>
    </dsp:sp>
    <dsp:sp modelId="{C99E752A-70C4-4232-B0BA-978BC91746C7}">
      <dsp:nvSpPr>
        <dsp:cNvPr id="0" name=""/>
        <dsp:cNvSpPr/>
      </dsp:nvSpPr>
      <dsp:spPr>
        <a:xfrm>
          <a:off x="0" y="4217853"/>
          <a:ext cx="8858054" cy="503685"/>
        </a:xfrm>
        <a:prstGeom prst="roundRect">
          <a:avLst/>
        </a:prstGeom>
        <a:solidFill>
          <a:schemeClr val="tx1">
            <a:lumMod val="65000"/>
            <a:lumOff val="3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0" kern="1200" dirty="0"/>
            <a:t>Data concerning health or a natural person’s sex life and/or sexual orientation</a:t>
          </a:r>
        </a:p>
      </dsp:txBody>
      <dsp:txXfrm>
        <a:off x="24588" y="4242441"/>
        <a:ext cx="8808878" cy="45450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D88087-AC2D-4A82-BD6E-D3D40A3D295E}">
      <dsp:nvSpPr>
        <dsp:cNvPr id="0" name=""/>
        <dsp:cNvSpPr/>
      </dsp:nvSpPr>
      <dsp:spPr>
        <a:xfrm>
          <a:off x="3666" y="60764"/>
          <a:ext cx="1985374" cy="1191224"/>
        </a:xfrm>
        <a:prstGeom prst="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Access to their personal information</a:t>
          </a:r>
        </a:p>
      </dsp:txBody>
      <dsp:txXfrm>
        <a:off x="3666" y="60764"/>
        <a:ext cx="1985374" cy="1191224"/>
      </dsp:txXfrm>
    </dsp:sp>
    <dsp:sp modelId="{C6295ADA-EB82-45CD-8C2B-E804EAF96B5C}">
      <dsp:nvSpPr>
        <dsp:cNvPr id="0" name=""/>
        <dsp:cNvSpPr/>
      </dsp:nvSpPr>
      <dsp:spPr>
        <a:xfrm>
          <a:off x="2187578" y="60764"/>
          <a:ext cx="1985374" cy="1191224"/>
        </a:xfrm>
        <a:prstGeom prst="rect">
          <a:avLst/>
        </a:prstGeom>
        <a:solidFill>
          <a:schemeClr val="accent2">
            <a:shade val="80000"/>
            <a:hueOff val="164176"/>
            <a:satOff val="-20812"/>
            <a:lumOff val="1193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Receive their personal information in portable format</a:t>
          </a:r>
          <a:endParaRPr lang="en-US" sz="1800" kern="1200" dirty="0"/>
        </a:p>
      </dsp:txBody>
      <dsp:txXfrm>
        <a:off x="2187578" y="60764"/>
        <a:ext cx="1985374" cy="1191224"/>
      </dsp:txXfrm>
    </dsp:sp>
    <dsp:sp modelId="{05B44CB5-8F13-47F3-97BE-962B24A8D4AA}">
      <dsp:nvSpPr>
        <dsp:cNvPr id="0" name=""/>
        <dsp:cNvSpPr/>
      </dsp:nvSpPr>
      <dsp:spPr>
        <a:xfrm>
          <a:off x="4371490" y="60764"/>
          <a:ext cx="1985374" cy="1191224"/>
        </a:xfrm>
        <a:prstGeom prst="rect">
          <a:avLst/>
        </a:prstGeom>
        <a:solidFill>
          <a:schemeClr val="accent2">
            <a:shade val="80000"/>
            <a:hueOff val="328353"/>
            <a:satOff val="-41625"/>
            <a:lumOff val="2386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Correct their information</a:t>
          </a:r>
        </a:p>
      </dsp:txBody>
      <dsp:txXfrm>
        <a:off x="4371490" y="60764"/>
        <a:ext cx="1985374" cy="1191224"/>
      </dsp:txXfrm>
    </dsp:sp>
    <dsp:sp modelId="{DA37760B-E4C5-4594-AD00-9C03761424A5}">
      <dsp:nvSpPr>
        <dsp:cNvPr id="0" name=""/>
        <dsp:cNvSpPr/>
      </dsp:nvSpPr>
      <dsp:spPr>
        <a:xfrm>
          <a:off x="6555402" y="60764"/>
          <a:ext cx="1985374" cy="1191224"/>
        </a:xfrm>
        <a:prstGeom prst="rect">
          <a:avLst/>
        </a:prstGeom>
        <a:solidFill>
          <a:schemeClr val="accent2">
            <a:shade val="80000"/>
            <a:hueOff val="492529"/>
            <a:satOff val="-62437"/>
            <a:lumOff val="3579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Request deletion of their information</a:t>
          </a:r>
          <a:endParaRPr lang="en-US" sz="1800" kern="1200" dirty="0"/>
        </a:p>
      </dsp:txBody>
      <dsp:txXfrm>
        <a:off x="6555402" y="60764"/>
        <a:ext cx="1985374" cy="1191224"/>
      </dsp:txXfrm>
    </dsp:sp>
    <dsp:sp modelId="{69C8996B-78A5-47E3-8624-478AC4778B8B}">
      <dsp:nvSpPr>
        <dsp:cNvPr id="0" name=""/>
        <dsp:cNvSpPr/>
      </dsp:nvSpPr>
      <dsp:spPr>
        <a:xfrm>
          <a:off x="8739314" y="60764"/>
          <a:ext cx="1985374" cy="1191224"/>
        </a:xfrm>
        <a:prstGeom prst="rect">
          <a:avLst/>
        </a:prstGeom>
        <a:solidFill>
          <a:schemeClr val="tx1">
            <a:lumMod val="65000"/>
            <a:lumOff val="35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Opt out of sale or sharing of their information </a:t>
          </a:r>
          <a:endParaRPr lang="en-US" sz="1800" kern="1200" dirty="0"/>
        </a:p>
      </dsp:txBody>
      <dsp:txXfrm>
        <a:off x="8739314" y="60764"/>
        <a:ext cx="1985374" cy="11912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7">
  <dgm:title val=""/>
  <dgm:desc val=""/>
  <dgm:catLst>
    <dgm:cat type="process" pri="21000"/>
    <dgm:cat type="lis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ch" forName="hSp" refType="w" refFor="ch" refForName="compositeNode" fact="-0.035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-0.08"/>
      <dgm:constr type="primFontSz" for="des" forName="parentNode" op="equ"/>
      <dgm:constr type="primFontSz" for="des" forName="childNode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hoose name="Name5">
          <dgm:if name="Name6" func="var" arg="dir" op="equ" val="norm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l" for="ch" forName="bgRect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l" for="ch" forName="parentNode"/>
              <dgm:constr type="r" for="ch" forName="childNode" refType="r" refFor="ch" refForName="bgRect" fact="0.945"/>
              <dgm:constr type="h" for="ch" forName="childNode" refType="h" refFor="ch" refForName="bgRect" op="equ"/>
              <dgm:constr type="t" for="ch" forName="childNode"/>
              <dgm:constr type="l" for="ch" forName="childNode" refType="r" refFor="ch" refForName="parentNode"/>
            </dgm:constrLst>
          </dgm:if>
          <dgm:else name="Name7">
            <dgm:constrLst>
              <dgm:constr type="h" refType="w" op="lte" fact="1.2"/>
              <dgm:constr type="w" for="ch" forName="bgRect" refType="w"/>
              <dgm:constr type="h" for="ch" forName="bgRect" refType="h"/>
              <dgm:constr type="t" for="ch" forName="bgRect"/>
              <dgm:constr type="r" for="ch" forName="bgRect" refType="w"/>
              <dgm:constr type="w" for="ch" forName="parentNode" refType="w" refFor="ch" refForName="bgRect" fact="0.2"/>
              <dgm:constr type="h" for="ch" forName="parentNode" refType="h" fact="0.82"/>
              <dgm:constr type="t" for="ch" forName="parentNode"/>
              <dgm:constr type="r" for="ch" forName="parentNode" refType="w"/>
              <dgm:constr type="h" for="ch" forName="childNode" refType="h" refFor="ch" refForName="bgRect"/>
              <dgm:constr type="t" for="ch" forName="childNode"/>
              <dgm:constr type="r" for="ch" forName="childNode" refType="l" refFor="ch" refForName="parentNode"/>
              <dgm:constr type="l" for="ch" forName="childNode" refType="w" refFor="ch" refForName="bgRect" fact="0.055"/>
            </dgm:constrLst>
          </dgm:else>
        </dgm:choose>
        <dgm:ruleLst>
          <dgm:rule type="w" for="ch" forName="childNode" val="NaN" fact="NaN" max="30"/>
        </dgm:ruleLst>
        <dgm:layoutNode name="bgRect" styleLbl="node1">
          <dgm:alg type="sp"/>
          <dgm:shape xmlns:r="http://schemas.openxmlformats.org/officeDocument/2006/relationships" type="roundRect" r:blip="" zOrderOff="-1">
            <dgm:adjLst>
              <dgm:adj idx="1" val="0.05"/>
            </dgm:adjLst>
          </dgm:shape>
          <dgm:presOf axis="self"/>
          <dgm:constrLst/>
          <dgm:ruleLst/>
        </dgm:layoutNode>
        <dgm:layoutNode name="parentNode" styleLbl="node1">
          <dgm:varLst>
            <dgm:chMax val="0"/>
            <dgm:bulletEnabled val="1"/>
          </dgm:varLst>
          <dgm:presOf axis="self"/>
          <dgm:choose name="Name8">
            <dgm:if name="Name9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 hideGeom="1">
                <dgm:adjLst/>
              </dgm:shape>
              <dgm:constrLst>
                <dgm:constr type="primFontSz" val="65"/>
                <dgm:constr type="lMarg"/>
                <dgm:constr type="rMarg" refType="primFontSz" fact="0.35"/>
                <dgm:constr type="tMarg" refType="primFontSz" fact="0.27"/>
                <dgm:constr type="bMarg"/>
              </dgm:constrLst>
            </dgm:if>
            <dgm:else name="Name10">
              <dgm:alg type="tx">
                <dgm:param type="autoTxRot" val="grav"/>
                <dgm:param type="txAnchorVert" val="t"/>
                <dgm:param type="parTxLTRAlign" val="l"/>
                <dgm:param type="parTxRTLAlign" val="l"/>
              </dgm:alg>
              <dgm:shape xmlns:r="http://schemas.openxmlformats.org/officeDocument/2006/relationships" rot="90" type="rect" r:blip="" hideGeom="1">
                <dgm:adjLst/>
              </dgm:shape>
              <dgm:constrLst>
                <dgm:constr type="primFontSz" val="65"/>
                <dgm:constr type="lMarg" refType="primFontSz" fact="0.35"/>
                <dgm:constr type="rMarg"/>
                <dgm:constr type="tMarg" refType="primFontSz" fact="0.27"/>
                <dgm:constr type="bMarg"/>
              </dgm:constrLst>
            </dgm:else>
          </dgm:choose>
          <dgm:ruleLst>
            <dgm:rule type="primFontSz" val="5" fact="NaN" max="NaN"/>
          </dgm:ruleLst>
        </dgm:layoutNode>
        <dgm:choose name="Name11">
          <dgm:if name="Name12" axis="ch" ptType="node" func="cnt" op="gte" val="1">
            <dgm:layoutNode name="childNode" styleLbl="node1" moveWith="bgRect">
              <dgm:varLst>
                <dgm:bulletEnabled val="1"/>
              </dgm:varLst>
              <dgm:alg type="tx">
                <dgm:param type="parTxLTRAlign" val="l"/>
                <dgm:param type="parTxRTLAlign" val="r"/>
                <dgm:param type="txAnchorVert" val="t"/>
              </dgm:alg>
              <dgm:shape xmlns:r="http://schemas.openxmlformats.org/officeDocument/2006/relationships" type="rect" r:blip="" hideGeom="1">
                <dgm:adjLst/>
              </dgm:shape>
              <dgm:presOf axis="des" ptType="node"/>
              <dgm:constrLst>
                <dgm:constr type="primFontSz" val="65"/>
                <dgm:constr type="lMarg"/>
                <dgm:constr type="bMarg"/>
                <dgm:constr type="tMarg" refType="primFontSz" fact="0.27"/>
                <dgm:constr type="rMarg"/>
              </dgm:constrLst>
              <dgm:ruleLst>
                <dgm:rule type="prim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h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vProcSp" moveWith="bgRec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vSp1" refType="w"/>
            <dgm:constr type="w" for="ch" forName="simulatedConn" refType="w"/>
            <dgm:constr type="w" for="ch" forName="vSp2" refType="w"/>
          </dgm:constrLst>
          <dgm:ruleLst/>
          <dgm:layoutNode name="vSp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imulatedConn" styleLbl="solidFgAcc1">
            <dgm:alg type="sp"/>
            <dgm:choose name="Name15">
              <dgm:if name="Name16" func="var" arg="dir" op="equ" val="norm">
                <dgm:shape xmlns:r="http://schemas.openxmlformats.org/officeDocument/2006/relationships" rot="90" type="flowChartExtract" r:blip="">
                  <dgm:adjLst/>
                </dgm:shape>
              </dgm:if>
              <dgm:else name="Name17">
                <dgm:shape xmlns:r="http://schemas.openxmlformats.org/officeDocument/2006/relationships" rot="-90" type="flowChartExtract" r:blip="">
                  <dgm:adjLst/>
                </dgm:shape>
              </dgm:else>
            </dgm:choose>
            <dgm:presOf/>
            <dgm:constrLst/>
            <dgm:ruleLst/>
          </dgm:layoutNode>
          <dgm:layoutNode name="vSp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6C4860-F000-438E-A1A3-74C17D269E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BFBDCF-AF29-45C1-BB7C-C3795C1E66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593BA1-04AE-44B6-9012-BF043F03DAF5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332BB4-073F-4C5C-A75F-6C19937D8D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2256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726837-5F9D-4E5D-B077-4D0AAC8A022A}" type="datetimeFigureOut">
              <a:rPr lang="en-US" smtClean="0"/>
              <a:t>4/18/2022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D2FDBD-9E2C-49E2-81B0-EE4A1C5D165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70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10972800" cy="1322908"/>
          </a:xfrm>
        </p:spPr>
        <p:txBody>
          <a:bodyPr anchor="b">
            <a:norm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609600" y="1905003"/>
            <a:ext cx="10972800" cy="471907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794000" y="3352800"/>
            <a:ext cx="6604000" cy="1371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4724400"/>
            <a:ext cx="3505200" cy="3810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6" name="Freeform 14"/>
          <p:cNvSpPr>
            <a:spLocks/>
          </p:cNvSpPr>
          <p:nvPr/>
        </p:nvSpPr>
        <p:spPr bwMode="hidden">
          <a:xfrm>
            <a:off x="806325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7" name="Freeform 18"/>
          <p:cNvSpPr>
            <a:spLocks/>
          </p:cNvSpPr>
          <p:nvPr/>
        </p:nvSpPr>
        <p:spPr bwMode="hidden">
          <a:xfrm>
            <a:off x="349242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 useBgFill="1">
        <p:nvSpPr>
          <p:cNvPr id="28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9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30" name="Freeform 26"/>
          <p:cNvSpPr>
            <a:spLocks/>
          </p:cNvSpPr>
          <p:nvPr/>
        </p:nvSpPr>
        <p:spPr bwMode="hidden">
          <a:xfrm>
            <a:off x="7479320" y="407417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957" y="6477003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8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5" name="Date Placeholder 3"/>
          <p:cNvSpPr>
            <a:spLocks noGrp="1"/>
          </p:cNvSpPr>
          <p:nvPr>
            <p:ph type="dt" sz="half" idx="2"/>
          </p:nvPr>
        </p:nvSpPr>
        <p:spPr>
          <a:xfrm>
            <a:off x="812802" y="6492878"/>
            <a:ext cx="3445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03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7F43B-1780-49BC-9D94-E6EF32102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DEA577-3670-4186-9E00-83D373BA35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D5AEC-CF9D-43BC-BB16-F4FE3450C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5B6CB-8AAC-4791-A7AC-37187D7E0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8A73E-F4EB-4D49-868A-2DA8C18D1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443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609600" y="381001"/>
            <a:ext cx="10972800" cy="1322908"/>
          </a:xfrm>
        </p:spPr>
        <p:txBody>
          <a:bodyPr anchor="b">
            <a:normAutofit/>
          </a:bodyPr>
          <a:lstStyle>
            <a:lvl1pPr>
              <a:defRPr sz="5867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609600" y="1905001"/>
            <a:ext cx="10972800" cy="471907"/>
          </a:xfrm>
        </p:spPr>
        <p:txBody>
          <a:bodyPr>
            <a:normAutofit/>
          </a:bodyPr>
          <a:lstStyle>
            <a:lvl1pPr marL="0" indent="0" algn="ctr">
              <a:buNone/>
              <a:defRPr sz="4267" b="1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794000" y="3352800"/>
            <a:ext cx="6604000" cy="1371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4" hasCustomPrompt="1"/>
          </p:nvPr>
        </p:nvSpPr>
        <p:spPr>
          <a:xfrm>
            <a:off x="4343400" y="4724400"/>
            <a:ext cx="3505200" cy="3810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6" name="Freeform 14"/>
          <p:cNvSpPr>
            <a:spLocks/>
          </p:cNvSpPr>
          <p:nvPr/>
        </p:nvSpPr>
        <p:spPr bwMode="hidden">
          <a:xfrm>
            <a:off x="8063253" y="4203592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7" name="Freeform 18"/>
          <p:cNvSpPr>
            <a:spLocks/>
          </p:cNvSpPr>
          <p:nvPr/>
        </p:nvSpPr>
        <p:spPr bwMode="hidden">
          <a:xfrm>
            <a:off x="3492427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 useBgFill="1">
        <p:nvSpPr>
          <p:cNvPr id="28" name="Freeform 10"/>
          <p:cNvSpPr>
            <a:spLocks/>
          </p:cNvSpPr>
          <p:nvPr/>
        </p:nvSpPr>
        <p:spPr bwMode="hidden">
          <a:xfrm>
            <a:off x="282220" y="405855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9" name="Freeform 22"/>
          <p:cNvSpPr>
            <a:spLocks/>
          </p:cNvSpPr>
          <p:nvPr/>
        </p:nvSpPr>
        <p:spPr bwMode="hidden">
          <a:xfrm>
            <a:off x="3771637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0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957" y="6477000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6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27" y="4658125"/>
            <a:ext cx="2353400" cy="146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9723546-6B8D-4057-BA3F-DB1C52962C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395" y="6430511"/>
            <a:ext cx="911880" cy="4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" descr="World Leader in Specialty Coatings | RPM International Inc.">
            <a:extLst>
              <a:ext uri="{FF2B5EF4-FFF2-40B4-BE49-F238E27FC236}">
                <a16:creationId xmlns:a16="http://schemas.microsoft.com/office/drawing/2014/main" id="{240CDB6E-7565-4ED6-BD26-AD1083804BE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7790" y="5475942"/>
            <a:ext cx="2094565" cy="110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14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492876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46091"/>
            <a:ext cx="1117600" cy="43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59CA98-2738-49C9-9F9E-128F44387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6" y="6430511"/>
            <a:ext cx="911880" cy="4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World Leader in Specialty Coatings | RPM International Inc.">
            <a:extLst>
              <a:ext uri="{FF2B5EF4-FFF2-40B4-BE49-F238E27FC236}">
                <a16:creationId xmlns:a16="http://schemas.microsoft.com/office/drawing/2014/main" id="{07F3DEF4-E9BC-4FA4-88E8-E8F68A5B63D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91" y="6517229"/>
            <a:ext cx="564422" cy="2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8277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3" y="4203592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89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63560"/>
            <a:ext cx="10972800" cy="1524000"/>
          </a:xfrm>
        </p:spPr>
        <p:txBody>
          <a:bodyPr anchor="t">
            <a:normAutofit/>
          </a:bodyPr>
          <a:lstStyle>
            <a:lvl1pPr algn="ctr">
              <a:defRPr sz="5867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7449"/>
            <a:ext cx="10972800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667">
                <a:solidFill>
                  <a:srgbClr val="FFFFFF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492876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46091"/>
            <a:ext cx="1117600" cy="43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705329D-6F42-4600-8BE8-7DBF311E5A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6" y="6430511"/>
            <a:ext cx="911880" cy="4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2" descr="World Leader in Specialty Coatings | RPM International Inc.">
            <a:extLst>
              <a:ext uri="{FF2B5EF4-FFF2-40B4-BE49-F238E27FC236}">
                <a16:creationId xmlns:a16="http://schemas.microsoft.com/office/drawing/2014/main" id="{7710FF5C-795D-49C4-BCFE-D8BE32F6959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91" y="6517229"/>
            <a:ext cx="564422" cy="2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984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2057400"/>
            <a:ext cx="5388863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7600" y="2057401"/>
            <a:ext cx="5384800" cy="407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492876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46091"/>
            <a:ext cx="1117600" cy="43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53629B-A503-4D4E-B5E1-2BC7687FD1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6" y="6430511"/>
            <a:ext cx="911880" cy="4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World Leader in Specialty Coatings | RPM International Inc.">
            <a:extLst>
              <a:ext uri="{FF2B5EF4-FFF2-40B4-BE49-F238E27FC236}">
                <a16:creationId xmlns:a16="http://schemas.microsoft.com/office/drawing/2014/main" id="{13169940-9CEC-40D7-AA60-61AB1776934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91" y="6517229"/>
            <a:ext cx="564422" cy="2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548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27237"/>
            <a:ext cx="5388864" cy="639763"/>
          </a:xfrm>
        </p:spPr>
        <p:txBody>
          <a:bodyPr anchor="ctr"/>
          <a:lstStyle>
            <a:lvl1pPr marL="0" indent="0" algn="ctr">
              <a:buNone/>
              <a:defRPr sz="32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743200"/>
            <a:ext cx="5386916" cy="3382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027236"/>
            <a:ext cx="5384800" cy="639763"/>
          </a:xfrm>
        </p:spPr>
        <p:txBody>
          <a:bodyPr anchor="ctr"/>
          <a:lstStyle>
            <a:lvl1pPr marL="0" indent="0" algn="ctr">
              <a:buNone/>
              <a:defRPr sz="3200" b="1" i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743200"/>
            <a:ext cx="5389033" cy="3382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876800" y="6492876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214248" y="6492875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46091"/>
            <a:ext cx="1117600" cy="43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66F1C7-6038-46AA-AAFB-D8B464839E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6" y="6430511"/>
            <a:ext cx="911880" cy="4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World Leader in Specialty Coatings | RPM International Inc.">
            <a:extLst>
              <a:ext uri="{FF2B5EF4-FFF2-40B4-BE49-F238E27FC236}">
                <a16:creationId xmlns:a16="http://schemas.microsoft.com/office/drawing/2014/main" id="{212CCD83-97AD-4DC7-A001-7B6A373B5F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91" y="6517229"/>
            <a:ext cx="564422" cy="2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2640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25600" y="2209800"/>
            <a:ext cx="9042400" cy="3962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46091"/>
            <a:ext cx="1117600" cy="43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CA898B-4F09-44ED-A3D5-524F2EDB759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6" y="6430511"/>
            <a:ext cx="911880" cy="4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" descr="World Leader in Specialty Coatings | RPM International Inc.">
            <a:extLst>
              <a:ext uri="{FF2B5EF4-FFF2-40B4-BE49-F238E27FC236}">
                <a16:creationId xmlns:a16="http://schemas.microsoft.com/office/drawing/2014/main" id="{9D95E5C5-AAD6-4BC1-9551-2B63C86E7FC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91" y="6517229"/>
            <a:ext cx="564422" cy="2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823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048000"/>
            <a:ext cx="5080000" cy="25908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800"/>
              </a:spcAft>
              <a:buNone/>
              <a:defRPr sz="2400">
                <a:solidFill>
                  <a:schemeClr val="tx2"/>
                </a:solidFill>
              </a:defRPr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609602" y="1642481"/>
            <a:ext cx="5122143" cy="1252728"/>
          </a:xfrm>
        </p:spPr>
        <p:txBody>
          <a:bodyPr anchor="b">
            <a:noAutofit/>
          </a:bodyPr>
          <a:lstStyle>
            <a:lvl1pPr algn="l">
              <a:defRPr sz="4267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00" y="1655064"/>
            <a:ext cx="5689600" cy="3983736"/>
          </a:xfrm>
        </p:spPr>
        <p:txBody>
          <a:bodyPr anchor="ctr"/>
          <a:lstStyle>
            <a:lvl1pPr>
              <a:buClr>
                <a:srgbClr val="002060"/>
              </a:buClr>
              <a:defRPr sz="2933">
                <a:solidFill>
                  <a:schemeClr val="tx1"/>
                </a:solidFill>
              </a:defRPr>
            </a:lvl1pPr>
            <a:lvl2pPr>
              <a:buClr>
                <a:srgbClr val="002060"/>
              </a:buClr>
              <a:defRPr sz="2667">
                <a:solidFill>
                  <a:schemeClr val="tx1"/>
                </a:solidFill>
              </a:defRPr>
            </a:lvl2pPr>
            <a:lvl3pPr>
              <a:buClr>
                <a:srgbClr val="002060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rgbClr val="002060"/>
              </a:buClr>
              <a:defRPr sz="2133">
                <a:solidFill>
                  <a:schemeClr val="tx1"/>
                </a:solidFill>
              </a:defRPr>
            </a:lvl4pPr>
            <a:lvl5pPr>
              <a:buClr>
                <a:srgbClr val="002060"/>
              </a:buClr>
              <a:defRPr sz="2133">
                <a:solidFill>
                  <a:schemeClr val="tx1"/>
                </a:solidFill>
              </a:defRPr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492876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46091"/>
            <a:ext cx="1117600" cy="43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A5C8B9F-99BB-44D7-A5F4-2BA163A2B4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6" y="6430511"/>
            <a:ext cx="911880" cy="4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2" descr="World Leader in Specialty Coatings | RPM International Inc.">
            <a:extLst>
              <a:ext uri="{FF2B5EF4-FFF2-40B4-BE49-F238E27FC236}">
                <a16:creationId xmlns:a16="http://schemas.microsoft.com/office/drawing/2014/main" id="{CDDF5A14-389D-495C-96C3-2E0CD4F333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91" y="6517229"/>
            <a:ext cx="564422" cy="2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501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46091"/>
            <a:ext cx="1117600" cy="43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232374-FAC7-4D66-BBB5-F6AE1A5A48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6" y="6430511"/>
            <a:ext cx="911880" cy="4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World Leader in Specialty Coatings | RPM International Inc.">
            <a:extLst>
              <a:ext uri="{FF2B5EF4-FFF2-40B4-BE49-F238E27FC236}">
                <a16:creationId xmlns:a16="http://schemas.microsoft.com/office/drawing/2014/main" id="{276F2700-320E-4EC1-8266-52BED7F7FFB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91" y="6517229"/>
            <a:ext cx="564422" cy="2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079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46091"/>
            <a:ext cx="1117600" cy="435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11CB89-46FC-4C94-BEBC-3EBF5EF1FB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46" y="6430511"/>
            <a:ext cx="911880" cy="45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World Leader in Specialty Coatings | RPM International Inc.">
            <a:extLst>
              <a:ext uri="{FF2B5EF4-FFF2-40B4-BE49-F238E27FC236}">
                <a16:creationId xmlns:a16="http://schemas.microsoft.com/office/drawing/2014/main" id="{FB28A537-197A-4662-B478-2803CCE0F7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391" y="6517229"/>
            <a:ext cx="564422" cy="29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62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492878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7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65896"/>
            <a:ext cx="1422400" cy="4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9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14"/>
          <p:cNvSpPr>
            <a:spLocks/>
          </p:cNvSpPr>
          <p:nvPr/>
        </p:nvSpPr>
        <p:spPr bwMode="hidden">
          <a:xfrm>
            <a:off x="806325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0" y="407417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463560"/>
            <a:ext cx="10972800" cy="1524000"/>
          </a:xfrm>
        </p:spPr>
        <p:txBody>
          <a:bodyPr anchor="t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37449"/>
            <a:ext cx="10972800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492878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7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65896"/>
            <a:ext cx="1422400" cy="4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39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2" y="2057400"/>
            <a:ext cx="5388863" cy="40690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7600" y="2057400"/>
            <a:ext cx="5384800" cy="40710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492878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7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65896"/>
            <a:ext cx="1422400" cy="4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91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027238"/>
            <a:ext cx="5388864" cy="639762"/>
          </a:xfrm>
        </p:spPr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743203"/>
            <a:ext cx="5386916" cy="33829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027237"/>
            <a:ext cx="5384800" cy="639762"/>
          </a:xfrm>
        </p:spPr>
        <p:txBody>
          <a:bodyPr anchor="ctr"/>
          <a:lstStyle>
            <a:lvl1pPr marL="0" indent="0" algn="ctr">
              <a:buNone/>
              <a:defRPr sz="1800" b="1" i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743203"/>
            <a:ext cx="5389033" cy="33829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876800" y="6492878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11214248" y="6492877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65896"/>
            <a:ext cx="1422400" cy="4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475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25600" y="2209800"/>
            <a:ext cx="9042400" cy="3962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65896"/>
            <a:ext cx="1422400" cy="4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66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048000"/>
            <a:ext cx="5080000" cy="25908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609602" y="1642481"/>
            <a:ext cx="5122143" cy="1252728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92800" y="1655064"/>
            <a:ext cx="5689600" cy="3983736"/>
          </a:xfrm>
        </p:spPr>
        <p:txBody>
          <a:bodyPr anchor="ctr"/>
          <a:lstStyle>
            <a:lvl1pPr>
              <a:buClr>
                <a:srgbClr val="002060"/>
              </a:buClr>
              <a:defRPr sz="1650">
                <a:solidFill>
                  <a:schemeClr val="tx1"/>
                </a:solidFill>
              </a:defRPr>
            </a:lvl1pPr>
            <a:lvl2pPr>
              <a:buClr>
                <a:srgbClr val="002060"/>
              </a:buClr>
              <a:defRPr sz="1500">
                <a:solidFill>
                  <a:schemeClr val="tx1"/>
                </a:solidFill>
              </a:defRPr>
            </a:lvl2pPr>
            <a:lvl3pPr>
              <a:buClr>
                <a:srgbClr val="002060"/>
              </a:buClr>
              <a:defRPr sz="1350">
                <a:solidFill>
                  <a:schemeClr val="tx1"/>
                </a:solidFill>
              </a:defRPr>
            </a:lvl3pPr>
            <a:lvl4pPr>
              <a:buClr>
                <a:srgbClr val="002060"/>
              </a:buClr>
              <a:defRPr sz="1200">
                <a:solidFill>
                  <a:schemeClr val="tx1"/>
                </a:solidFill>
              </a:defRPr>
            </a:lvl4pPr>
            <a:lvl5pPr>
              <a:buClr>
                <a:srgbClr val="002060"/>
              </a:buClr>
              <a:defRPr sz="1200">
                <a:solidFill>
                  <a:schemeClr val="tx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800" y="6492878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7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65896"/>
            <a:ext cx="1422400" cy="4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10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65896"/>
            <a:ext cx="1422400" cy="4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771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6365896"/>
            <a:ext cx="1422400" cy="41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409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066800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3"/>
            <a:ext cx="10972800" cy="94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981203"/>
            <a:ext cx="10972799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957" y="6477003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8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72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2400" b="1" kern="1200">
          <a:solidFill>
            <a:srgbClr val="FFFFFF"/>
          </a:solidFill>
          <a:latin typeface="Calibri" panose="020F050202020403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8366" indent="-258366" algn="l" defTabSz="685800" rtl="0" eaLnBrk="1" latinLnBrk="0" hangingPunct="1">
        <a:spcBef>
          <a:spcPct val="20000"/>
        </a:spcBef>
        <a:spcAft>
          <a:spcPts val="1350"/>
        </a:spcAft>
        <a:buClr>
          <a:schemeClr val="accent2"/>
        </a:buClr>
        <a:buSzPct val="90000"/>
        <a:buFont typeface="Wingdings 2" panose="05020102010507070707" pitchFamily="18" charset="2"/>
        <a:buChar char=""/>
        <a:defRPr sz="18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515541" indent="-257175" algn="l" defTabSz="685800" rtl="0" eaLnBrk="1" latinLnBrk="0" hangingPunct="1">
        <a:spcBef>
          <a:spcPct val="20000"/>
        </a:spcBef>
        <a:spcAft>
          <a:spcPts val="1350"/>
        </a:spcAft>
        <a:buClr>
          <a:schemeClr val="accent2"/>
        </a:buClr>
        <a:buSzPct val="90000"/>
        <a:buFont typeface="Wingdings 2" panose="05020102010507070707" pitchFamily="18" charset="2"/>
        <a:buChar char=""/>
        <a:defRPr sz="165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773906" indent="-258366" algn="l" defTabSz="685800" rtl="0" eaLnBrk="1" latinLnBrk="0" hangingPunct="1">
        <a:spcBef>
          <a:spcPct val="20000"/>
        </a:spcBef>
        <a:spcAft>
          <a:spcPts val="1350"/>
        </a:spcAft>
        <a:buClr>
          <a:schemeClr val="accent2"/>
        </a:buClr>
        <a:buSzPct val="90000"/>
        <a:buFont typeface="Wingdings 2" panose="05020102010507070707" pitchFamily="18" charset="2"/>
        <a:buChar char=""/>
        <a:defRPr sz="15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32272" indent="-258366" algn="l" defTabSz="685800" rtl="0" eaLnBrk="1" latinLnBrk="0" hangingPunct="1">
        <a:spcBef>
          <a:spcPct val="20000"/>
        </a:spcBef>
        <a:spcAft>
          <a:spcPts val="1350"/>
        </a:spcAft>
        <a:buClr>
          <a:schemeClr val="accent2"/>
        </a:buClr>
        <a:buSzPct val="95000"/>
        <a:buFont typeface="Wingdings 2" panose="05020102010507070707" pitchFamily="18" charset="2"/>
        <a:buChar char=""/>
        <a:defRPr sz="135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283494" indent="-251222" algn="l" defTabSz="685800" rtl="0" eaLnBrk="1" latinLnBrk="0" hangingPunct="1">
        <a:spcBef>
          <a:spcPct val="20000"/>
        </a:spcBef>
        <a:spcAft>
          <a:spcPts val="1350"/>
        </a:spcAft>
        <a:buClr>
          <a:schemeClr val="accent2"/>
        </a:buClr>
        <a:buSzPct val="95000"/>
        <a:buFont typeface="Wingdings 2" panose="05020102010507070707" pitchFamily="18" charset="2"/>
        <a:buChar char=""/>
        <a:defRPr sz="1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33731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57734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181737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1"/>
            <a:ext cx="11594592" cy="2115767"/>
          </a:xfrm>
          <a:prstGeom prst="roundRect">
            <a:avLst>
              <a:gd name="adj" fmla="val 3362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06680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4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981201"/>
            <a:ext cx="10972799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76957" y="6477000"/>
            <a:ext cx="5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248" y="6492876"/>
            <a:ext cx="774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3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F63C6BA3-E7F7-4EA4-9404-20FD5C69B76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49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4267" b="1" kern="1200">
          <a:solidFill>
            <a:srgbClr val="FFFFFF"/>
          </a:solidFill>
          <a:latin typeface="Calibri" panose="020F0502020204030204" pitchFamily="34" charset="0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9306" indent="-459306" algn="l" defTabSz="1219170" rtl="0" eaLnBrk="1" latinLnBrk="0" hangingPunct="1">
        <a:spcBef>
          <a:spcPct val="20000"/>
        </a:spcBef>
        <a:spcAft>
          <a:spcPts val="2400"/>
        </a:spcAft>
        <a:buClr>
          <a:schemeClr val="accent2"/>
        </a:buClr>
        <a:buSzPct val="90000"/>
        <a:buFont typeface="Wingdings 2" panose="05020102010507070707" pitchFamily="18" charset="2"/>
        <a:buChar char="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916494" indent="-457189" algn="l" defTabSz="1219170" rtl="0" eaLnBrk="1" latinLnBrk="0" hangingPunct="1">
        <a:spcBef>
          <a:spcPct val="20000"/>
        </a:spcBef>
        <a:spcAft>
          <a:spcPts val="2400"/>
        </a:spcAft>
        <a:buClr>
          <a:schemeClr val="accent2"/>
        </a:buClr>
        <a:buSzPct val="90000"/>
        <a:buFont typeface="Wingdings 2" panose="05020102010507070707" pitchFamily="18" charset="2"/>
        <a:buChar char=""/>
        <a:defRPr sz="2933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375799" indent="-459306" algn="l" defTabSz="1219170" rtl="0" eaLnBrk="1" latinLnBrk="0" hangingPunct="1">
        <a:spcBef>
          <a:spcPct val="20000"/>
        </a:spcBef>
        <a:spcAft>
          <a:spcPts val="2400"/>
        </a:spcAft>
        <a:buClr>
          <a:schemeClr val="accent2"/>
        </a:buClr>
        <a:buSzPct val="90000"/>
        <a:buFont typeface="Wingdings 2" panose="05020102010507070707" pitchFamily="18" charset="2"/>
        <a:buChar char=""/>
        <a:defRPr sz="2667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835105" indent="-459306" algn="l" defTabSz="1219170" rtl="0" eaLnBrk="1" latinLnBrk="0" hangingPunct="1">
        <a:spcBef>
          <a:spcPct val="20000"/>
        </a:spcBef>
        <a:spcAft>
          <a:spcPts val="2400"/>
        </a:spcAft>
        <a:buClr>
          <a:schemeClr val="accent2"/>
        </a:buClr>
        <a:buSzPct val="95000"/>
        <a:buFont typeface="Wingdings 2" panose="05020102010507070707" pitchFamily="18" charset="2"/>
        <a:buChar char="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281710" indent="-446606" algn="l" defTabSz="1219170" rtl="0" eaLnBrk="1" latinLnBrk="0" hangingPunct="1">
        <a:spcBef>
          <a:spcPct val="20000"/>
        </a:spcBef>
        <a:spcAft>
          <a:spcPts val="2400"/>
        </a:spcAft>
        <a:buClr>
          <a:schemeClr val="accent2"/>
        </a:buClr>
        <a:buSzPct val="95000"/>
        <a:buFont typeface="Wingdings 2" panose="05020102010507070707" pitchFamily="18" charset="2"/>
        <a:buChar char=""/>
        <a:defRPr sz="2133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377381" indent="-304792" algn="l" defTabSz="1219170" rtl="0" eaLnBrk="1" latinLnBrk="0" hangingPunct="1">
        <a:spcBef>
          <a:spcPts val="512"/>
        </a:spcBef>
        <a:buClr>
          <a:schemeClr val="accent1"/>
        </a:buClr>
        <a:buFont typeface="Symbol" pitchFamily="18" charset="2"/>
        <a:buChar char="*"/>
        <a:defRPr sz="1867" kern="1200">
          <a:solidFill>
            <a:schemeClr val="tx2"/>
          </a:solidFill>
          <a:latin typeface="+mn-lt"/>
          <a:ea typeface="+mn-ea"/>
          <a:cs typeface="+mn-cs"/>
        </a:defRPr>
      </a:lvl6pPr>
      <a:lvl7pPr marL="2804090" indent="-304792" algn="l" defTabSz="1219170" rtl="0" eaLnBrk="1" latinLnBrk="0" hangingPunct="1">
        <a:spcBef>
          <a:spcPts val="512"/>
        </a:spcBef>
        <a:buClr>
          <a:schemeClr val="accent1"/>
        </a:buClr>
        <a:buFont typeface="Symbol" pitchFamily="18" charset="2"/>
        <a:buChar char="*"/>
        <a:defRPr sz="1867" kern="1200">
          <a:solidFill>
            <a:schemeClr val="tx2"/>
          </a:solidFill>
          <a:latin typeface="+mn-lt"/>
          <a:ea typeface="+mn-ea"/>
          <a:cs typeface="+mn-cs"/>
        </a:defRPr>
      </a:lvl7pPr>
      <a:lvl8pPr marL="3230799" indent="-304792" algn="l" defTabSz="1219170" rtl="0" eaLnBrk="1" latinLnBrk="0" hangingPunct="1">
        <a:spcBef>
          <a:spcPts val="512"/>
        </a:spcBef>
        <a:buClr>
          <a:schemeClr val="accent1"/>
        </a:buClr>
        <a:buFont typeface="Symbol" pitchFamily="18" charset="2"/>
        <a:buChar char="*"/>
        <a:defRPr sz="1867" kern="1200">
          <a:solidFill>
            <a:schemeClr val="tx2"/>
          </a:solidFill>
          <a:latin typeface="+mn-lt"/>
          <a:ea typeface="+mn-ea"/>
          <a:cs typeface="+mn-cs"/>
        </a:defRPr>
      </a:lvl8pPr>
      <a:lvl9pPr marL="3657509" indent="-304792" algn="l" defTabSz="1219170" rtl="0" eaLnBrk="1" latinLnBrk="0" hangingPunct="1">
        <a:spcBef>
          <a:spcPts val="512"/>
        </a:spcBef>
        <a:buClr>
          <a:schemeClr val="accent1"/>
        </a:buClr>
        <a:buFont typeface="Symbol" pitchFamily="18" charset="2"/>
        <a:buChar char="*"/>
        <a:defRPr sz="1867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5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mailto:dataprotection@rpminc.com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9EB4-840E-4406-AC4F-36529CB89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81000"/>
            <a:ext cx="10972800" cy="102228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MANAGING THE PRIVACY MINEFIELD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49557-29EE-4E23-97AF-76757B3D3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1479487"/>
            <a:ext cx="10972800" cy="471488"/>
          </a:xfrm>
        </p:spPr>
        <p:txBody>
          <a:bodyPr>
            <a:noAutofit/>
          </a:bodyPr>
          <a:lstStyle/>
          <a:p>
            <a:r>
              <a:rPr lang="en-US" dirty="0"/>
              <a:t>Competitively Successful and Compliant</a:t>
            </a:r>
            <a:br>
              <a:rPr lang="en-US" dirty="0"/>
            </a:br>
            <a:r>
              <a:rPr lang="en-US" dirty="0"/>
              <a:t>Use of Personal Information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0511820-70D6-448A-B267-9D8FFE4DD4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794000" y="3189837"/>
            <a:ext cx="6604000" cy="1371600"/>
          </a:xfrm>
        </p:spPr>
        <p:txBody>
          <a:bodyPr>
            <a:normAutofit/>
          </a:bodyPr>
          <a:lstStyle/>
          <a:p>
            <a:r>
              <a:rPr lang="en-US" sz="2800" dirty="0"/>
              <a:t>Thomas F. Zych, Partner, Thompson Hine LLP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C57E32-10FA-452B-ABED-27E7CB80DF4B}"/>
              </a:ext>
            </a:extLst>
          </p:cNvPr>
          <p:cNvSpPr txBox="1"/>
          <p:nvPr/>
        </p:nvSpPr>
        <p:spPr>
          <a:xfrm>
            <a:off x="5278171" y="5576934"/>
            <a:ext cx="149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r>
              <a:rPr lang="en-US" dirty="0"/>
              <a:t>April 19, 2022</a:t>
            </a:r>
          </a:p>
        </p:txBody>
      </p:sp>
    </p:spTree>
    <p:extLst>
      <p:ext uri="{BB962C8B-B14F-4D97-AF65-F5344CB8AC3E}">
        <p14:creationId xmlns:p14="http://schemas.microsoft.com/office/powerpoint/2010/main" val="3220015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03673-FD47-401C-A95D-57681D240D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37635"/>
            <a:ext cx="10972800" cy="5120365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Text marketing Implicated Heightened Enforcement and</a:t>
            </a:r>
            <a:br>
              <a:rPr lang="en-US" sz="2000" dirty="0"/>
            </a:br>
            <a:r>
              <a:rPr lang="en-US" sz="2000" dirty="0"/>
              <a:t>Class Actions Liability Risks Requiring Opt-in and Opt-out Consent Mechanisms</a:t>
            </a:r>
          </a:p>
          <a:p>
            <a:r>
              <a:rPr lang="en-US" sz="2000" dirty="0"/>
              <a:t>Email Marketing Requires Transparency and Effective Opt-Out Functions</a:t>
            </a:r>
          </a:p>
          <a:p>
            <a:r>
              <a:rPr lang="en-US" sz="2000" dirty="0"/>
              <a:t>International Regulation of Channel Marketing Imposes Heightened Compliance Obligations (Germany Double Opt-Out; Canada – Email Opt-In</a:t>
            </a:r>
          </a:p>
          <a:p>
            <a:r>
              <a:rPr lang="en-US" sz="2000" dirty="0"/>
              <a:t>Consent Must Be Reliably Documented</a:t>
            </a:r>
          </a:p>
          <a:p>
            <a:r>
              <a:rPr lang="en-US" sz="2000" dirty="0"/>
              <a:t>Third-Party SMS Service Provider Compliance Must Be Carefully Managed</a:t>
            </a:r>
          </a:p>
          <a:p>
            <a:r>
              <a:rPr lang="en-US" sz="2000" dirty="0"/>
              <a:t>Due Diligence Required When Acquiring Marketing Lists</a:t>
            </a:r>
          </a:p>
          <a:p>
            <a:r>
              <a:rPr lang="en-US" sz="2000" dirty="0"/>
              <a:t>Website Cookies and Analytics Require Specific Attention and Compliance Review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C699E2-8E8A-4CA6-B22E-DBB93D46C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/>
          <a:lstStyle/>
          <a:p>
            <a:r>
              <a:rPr lang="en-US" dirty="0"/>
              <a:t>Channel-Specific Marketing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AF9FA-FDCF-408A-A102-52EC202BE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74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02ECB5-C5CE-439F-A1D1-78D87F3C92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Handling Sensitive Personal Information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FF4CB40-AA91-4643-85F6-91A7FD29464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07137" y="3429000"/>
            <a:ext cx="5388863" cy="2955017"/>
          </a:xfrm>
        </p:spPr>
        <p:txBody>
          <a:bodyPr>
            <a:noAutofit/>
          </a:bodyPr>
          <a:lstStyle/>
          <a:p>
            <a:r>
              <a:rPr lang="en-US" sz="2000" b="1" dirty="0"/>
              <a:t>Health, Benefit, and Medical Information</a:t>
            </a:r>
          </a:p>
          <a:p>
            <a:pPr lvl="1"/>
            <a:r>
              <a:rPr lang="en-US" sz="2000" dirty="0"/>
              <a:t>Maintaining HR Information Within HR</a:t>
            </a:r>
          </a:p>
          <a:p>
            <a:pPr lvl="1"/>
            <a:r>
              <a:rPr lang="en-US" sz="2000" dirty="0"/>
              <a:t>Strictly Limiting Access and Control</a:t>
            </a:r>
          </a:p>
          <a:p>
            <a:pPr lvl="1"/>
            <a:r>
              <a:rPr lang="en-US" sz="2000" dirty="0"/>
              <a:t>Use COVID Data Only For COVID Safety Reasons</a:t>
            </a:r>
          </a:p>
          <a:p>
            <a:pPr lvl="1"/>
            <a:endParaRPr lang="en-US" sz="2000" dirty="0"/>
          </a:p>
          <a:p>
            <a:endParaRPr lang="en-US" sz="20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65B630A-1736-4E19-92F7-52280CEBF19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7600" y="2057401"/>
            <a:ext cx="5580958" cy="4071076"/>
          </a:xfrm>
        </p:spPr>
        <p:txBody>
          <a:bodyPr>
            <a:noAutofit/>
          </a:bodyPr>
          <a:lstStyle/>
          <a:p>
            <a:r>
              <a:rPr lang="en-US" sz="2000" b="1" dirty="0"/>
              <a:t>Biometric Data</a:t>
            </a:r>
          </a:p>
          <a:p>
            <a:pPr lvl="1"/>
            <a:r>
              <a:rPr lang="en-US" sz="2000" dirty="0"/>
              <a:t>Class Action Exposure</a:t>
            </a:r>
          </a:p>
          <a:p>
            <a:pPr lvl="1"/>
            <a:r>
              <a:rPr lang="en-US" sz="2000" dirty="0"/>
              <a:t>Policy and Consent </a:t>
            </a:r>
          </a:p>
          <a:p>
            <a:pPr lvl="1"/>
            <a:r>
              <a:rPr lang="en-US" sz="2000" dirty="0"/>
              <a:t>Strict Retention and Destruction Practices</a:t>
            </a:r>
          </a:p>
          <a:p>
            <a:r>
              <a:rPr lang="en-US" sz="2000" b="1" dirty="0"/>
              <a:t>Vehicle Telematics Data (e.g., company vehicle on-board monitoring)</a:t>
            </a:r>
          </a:p>
          <a:p>
            <a:r>
              <a:rPr lang="en-US" sz="2000" b="1" dirty="0"/>
              <a:t>Children's Data</a:t>
            </a:r>
          </a:p>
          <a:p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881BCC-8F85-4A5C-8DFC-686F53B58D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3C6BA3-E7F7-4EA4-9404-20FD5C69B768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662EC1B8-7159-453F-81BF-9B3C8C376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652" y="1634923"/>
            <a:ext cx="4676171" cy="153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550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9D98EC-CAA7-40B6-8CF3-CF1EC92EB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827" y="3085586"/>
            <a:ext cx="2586273" cy="1225578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/>
              <a:t>The Definition Includes:</a:t>
            </a:r>
          </a:p>
          <a:p>
            <a:endParaRPr lang="en-US" sz="2400" b="1" dirty="0"/>
          </a:p>
          <a:p>
            <a:pPr lvl="1"/>
            <a:endParaRPr lang="en-US" sz="20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B0821A-40C3-44CF-A388-A3275D98C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/>
          <a:lstStyle/>
          <a:p>
            <a:r>
              <a:rPr lang="en-US" dirty="0"/>
              <a:t>Sensitive Personal Information - GDPR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55C6CD-E064-4A5A-99F6-015BD1FC1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12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FB20F05-3638-4975-BF8D-B5E6978B2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522283"/>
              </p:ext>
            </p:extLst>
          </p:nvPr>
        </p:nvGraphicFramePr>
        <p:xfrm>
          <a:off x="2724346" y="1694811"/>
          <a:ext cx="8858054" cy="55544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2E6C7A1-D589-43AA-9030-BB7674243192}"/>
              </a:ext>
            </a:extLst>
          </p:cNvPr>
          <p:cNvSpPr/>
          <p:nvPr/>
        </p:nvSpPr>
        <p:spPr>
          <a:xfrm>
            <a:off x="2728853" y="1989056"/>
            <a:ext cx="8853547" cy="437936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spcAft>
                <a:spcPts val="600"/>
              </a:spcAft>
              <a:buNone/>
            </a:pPr>
            <a:r>
              <a:rPr lang="en-US" sz="2400" b="1" dirty="0"/>
              <a:t>GDPR Classification of “Sensitive” Personal Data Sets a Standard</a:t>
            </a:r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1C02AF0E-4A52-4423-8D80-B8AEA6F983D9}"/>
              </a:ext>
            </a:extLst>
          </p:cNvPr>
          <p:cNvSpPr/>
          <p:nvPr/>
        </p:nvSpPr>
        <p:spPr>
          <a:xfrm>
            <a:off x="499827" y="3758940"/>
            <a:ext cx="2139678" cy="615099"/>
          </a:xfrm>
          <a:prstGeom prst="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F3404652-5743-450C-8860-780C01F67A8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97" y="1635367"/>
            <a:ext cx="1450219" cy="145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7019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0EDAEB-C4B4-4B85-AD43-C074C3328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81201"/>
            <a:ext cx="10972799" cy="414496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GDPR and a Growing Number of States Give Consumers Rights To: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Mechanisms for Responding to Data Subject Requests With Regard to These Rights Must Be Implemented</a:t>
            </a:r>
          </a:p>
          <a:p>
            <a:r>
              <a:rPr lang="en-US" dirty="0"/>
              <a:t>Consider Impact on Business Data Integrity Before Honoring a Deletion Request – Legal review required For all Deletion Request Responses</a:t>
            </a:r>
          </a:p>
          <a:p>
            <a:r>
              <a:rPr lang="en-US" dirty="0"/>
              <a:t>Data Subject Request Response and Compliance Must Include Cooperation By Service Providers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74C47C-9812-44A8-A123-B555FD061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>
            <a:normAutofit/>
          </a:bodyPr>
          <a:lstStyle/>
          <a:p>
            <a:r>
              <a:rPr lang="en-US" dirty="0"/>
              <a:t>Managing Data Subject Requests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58D0F-E4CC-418B-B25E-CF842E1963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13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5838A84E-43FA-4FC6-8A89-8638732FDDC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6692486"/>
              </p:ext>
            </p:extLst>
          </p:nvPr>
        </p:nvGraphicFramePr>
        <p:xfrm>
          <a:off x="1113577" y="2335793"/>
          <a:ext cx="10728356" cy="1312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243664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CA9FE-512B-4142-88E3-767882DDF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>
            <a:normAutofit/>
          </a:bodyPr>
          <a:lstStyle/>
          <a:p>
            <a:r>
              <a:rPr lang="en-US" dirty="0"/>
              <a:t>Managing Service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CB79-C2B4-4747-AAC9-9998E1332FA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1727460"/>
            <a:ext cx="5389563" cy="4068763"/>
          </a:xfrm>
        </p:spPr>
        <p:txBody>
          <a:bodyPr>
            <a:noAutofit/>
          </a:bodyPr>
          <a:lstStyle/>
          <a:p>
            <a:r>
              <a:rPr lang="en-US" sz="2000" b="1" dirty="0"/>
              <a:t>Marketing, Cloud Service, CRM and Other Vendors Will Be Handling Personal Information</a:t>
            </a:r>
          </a:p>
          <a:p>
            <a:r>
              <a:rPr lang="en-US" sz="2000" b="1" dirty="0"/>
              <a:t>Adequate Privacy and Data Security Due Diligence is Necessary</a:t>
            </a:r>
          </a:p>
          <a:p>
            <a:r>
              <a:rPr lang="en-US" sz="2000" b="1" dirty="0"/>
              <a:t>Click Through and Subscription Terms Are Enforceable Contracts</a:t>
            </a:r>
          </a:p>
          <a:p>
            <a:r>
              <a:rPr lang="en-US" sz="2000" b="1" dirty="0"/>
              <a:t>Ongoing Review and Assessment of Vendor Privacy and Data Security Performance is Critical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5330E6-1BDA-45A3-A477-5C5361AE36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92839" y="2245936"/>
            <a:ext cx="5384800" cy="4070350"/>
          </a:xfrm>
        </p:spPr>
        <p:txBody>
          <a:bodyPr>
            <a:noAutofit/>
          </a:bodyPr>
          <a:lstStyle/>
          <a:p>
            <a:r>
              <a:rPr lang="en-US" sz="2000" b="1" dirty="0"/>
              <a:t>Contracts Must Cover Vendors’</a:t>
            </a:r>
          </a:p>
          <a:p>
            <a:pPr lvl="1"/>
            <a:r>
              <a:rPr lang="en-US" sz="2000" dirty="0"/>
              <a:t>Compliance With Applicable Data Protection Laws</a:t>
            </a:r>
          </a:p>
          <a:p>
            <a:pPr lvl="1"/>
            <a:r>
              <a:rPr lang="en-US" sz="2000" dirty="0"/>
              <a:t>Assistance in RPM’s Privacy Compliance</a:t>
            </a:r>
          </a:p>
          <a:p>
            <a:pPr lvl="1"/>
            <a:r>
              <a:rPr lang="en-US" sz="2000" dirty="0"/>
              <a:t>Data Security Obligation and Data Breach Response and Remediation</a:t>
            </a:r>
          </a:p>
          <a:p>
            <a:pPr lvl="1"/>
            <a:r>
              <a:rPr lang="en-US" sz="2000" dirty="0"/>
              <a:t>Indemnification of and Liability to RPM</a:t>
            </a:r>
          </a:p>
          <a:p>
            <a:endParaRPr lang="en-US" sz="2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6D4B8D-3AAB-4C3D-8972-B576C591D1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438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05213F9-9210-49B2-981F-D06E1846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Crossing the Border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5C0F93-0E02-47BD-A42F-4C215E8F2EE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" y="2956618"/>
            <a:ext cx="5540008" cy="4069080"/>
          </a:xfrm>
        </p:spPr>
        <p:txBody>
          <a:bodyPr>
            <a:noAutofit/>
          </a:bodyPr>
          <a:lstStyle/>
          <a:p>
            <a:r>
              <a:rPr lang="en-US" sz="1800" b="1" dirty="0"/>
              <a:t>Global Use of and Access To Data Operationally Critical</a:t>
            </a:r>
          </a:p>
          <a:p>
            <a:r>
              <a:rPr lang="en-US" sz="1800" b="1" dirty="0"/>
              <a:t>National and Community Laws Limits Cross-Border Data Transfers</a:t>
            </a:r>
          </a:p>
          <a:p>
            <a:r>
              <a:rPr lang="en-US" sz="1800" b="1" dirty="0"/>
              <a:t>Access Equals Transfer Regardless of Storage Location</a:t>
            </a:r>
          </a:p>
          <a:p>
            <a:endParaRPr lang="en-US" sz="1800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B9004D-F7EA-4066-A6DF-221F9DC4A56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831523" y="2189377"/>
            <a:ext cx="4307817" cy="4071076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dirty="0"/>
              <a:t>Every Transfer Requires a Legal Basis:</a:t>
            </a:r>
          </a:p>
          <a:p>
            <a:pPr lvl="1"/>
            <a:r>
              <a:rPr lang="en-US" sz="1800" dirty="0"/>
              <a:t>Appropriate Contractual Documentation</a:t>
            </a:r>
          </a:p>
          <a:p>
            <a:pPr lvl="1"/>
            <a:r>
              <a:rPr lang="en-US" sz="1800" dirty="0"/>
              <a:t>Identified Basis for the Transfer</a:t>
            </a:r>
          </a:p>
          <a:p>
            <a:r>
              <a:rPr lang="en-US" sz="1800" b="1" dirty="0"/>
              <a:t>Data Transfer Impact Analyses May Be Required</a:t>
            </a:r>
          </a:p>
          <a:p>
            <a:r>
              <a:rPr lang="en-US" sz="1800" b="1" dirty="0"/>
              <a:t>Know and Observe Data Localization Requirements</a:t>
            </a:r>
          </a:p>
          <a:p>
            <a:r>
              <a:rPr lang="en-US" sz="1800" b="1" dirty="0"/>
              <a:t>Safe Harbors and Shields are Not Sufficient by Themselves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C89EA-CDF1-42C8-A870-D16C34A37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63C6BA3-E7F7-4EA4-9404-20FD5C69B768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B6A8C0-407B-4585-9B9C-3297F8246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98" r="32091"/>
          <a:stretch/>
        </p:blipFill>
        <p:spPr>
          <a:xfrm>
            <a:off x="879166" y="455925"/>
            <a:ext cx="2482392" cy="203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210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1D6DCEA-D669-498E-9585-4923BD97DA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81201"/>
            <a:ext cx="10972800" cy="326953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A Lot of Ground Covered in the Last Hour!</a:t>
            </a:r>
          </a:p>
          <a:p>
            <a:r>
              <a:rPr lang="en-US" dirty="0"/>
              <a:t>Involve the Legal Team Early In the Process to maximize Business Value and Minimize Risk</a:t>
            </a:r>
          </a:p>
          <a:p>
            <a:r>
              <a:rPr lang="en-US" dirty="0"/>
              <a:t>Reach out to your legal department for assistance and counsel</a:t>
            </a:r>
          </a:p>
          <a:p>
            <a:r>
              <a:rPr lang="en-US" dirty="0"/>
              <a:t>Use the Data Protection Email Address:  </a:t>
            </a:r>
            <a:r>
              <a:rPr lang="en-US" dirty="0">
                <a:hlinkClick r:id="rId2"/>
              </a:rPr>
              <a:t>dataprotection@rpminc.com</a:t>
            </a:r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46D6640-1206-4AC3-8033-AD5A7339D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/>
          <a:lstStyle/>
          <a:p>
            <a:r>
              <a:rPr lang="en-US" dirty="0"/>
              <a:t>Wrapping 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628479-57EB-460E-BAE0-106543F4F3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7208EE0-8C95-42EF-9DA3-668D8880FE1A}"/>
              </a:ext>
            </a:extLst>
          </p:cNvPr>
          <p:cNvSpPr/>
          <p:nvPr/>
        </p:nvSpPr>
        <p:spPr>
          <a:xfrm>
            <a:off x="7767687" y="5128181"/>
            <a:ext cx="3082565" cy="102752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en-US" b="1" dirty="0">
                <a:solidFill>
                  <a:schemeClr val="tx2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985274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FC82781-4496-41C1-81ED-951CEE00F8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6504313"/>
              </p:ext>
            </p:extLst>
          </p:nvPr>
        </p:nvGraphicFramePr>
        <p:xfrm>
          <a:off x="609600" y="1981200"/>
          <a:ext cx="10972800" cy="4144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E6C4B905-50D4-4CD4-809C-BF645BD5A7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/>
          <a:lstStyle/>
          <a:p>
            <a:r>
              <a:rPr lang="en-US" dirty="0"/>
              <a:t>The Ultimate Goals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65B36-9607-4FB3-8FA4-8BED03522C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927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02B93-745B-4DC0-BB82-32FA93574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72239"/>
            <a:ext cx="7535159" cy="47206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Stated Simply, “Personal Information” is </a:t>
            </a:r>
            <a:br>
              <a:rPr lang="en-US" sz="2400" b="1" dirty="0"/>
            </a:br>
            <a:r>
              <a:rPr lang="en-US" sz="2400" b="1" dirty="0"/>
              <a:t>Information That:</a:t>
            </a:r>
          </a:p>
          <a:p>
            <a:r>
              <a:rPr lang="en-US" sz="2400" dirty="0"/>
              <a:t>Alone or in Combination With Other Information</a:t>
            </a:r>
          </a:p>
          <a:p>
            <a:r>
              <a:rPr lang="en-US" sz="2400" dirty="0"/>
              <a:t>Is Sufficient to Identify or</a:t>
            </a:r>
          </a:p>
          <a:p>
            <a:r>
              <a:rPr lang="en-US" sz="2400" dirty="0"/>
              <a:t>Can Be Uniquely Identified With</a:t>
            </a:r>
          </a:p>
          <a:p>
            <a:r>
              <a:rPr lang="en-US" sz="2400" dirty="0"/>
              <a:t>A Specific Person or Household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734D35-F1A1-489E-B216-2AE647D7C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>
            <a:noAutofit/>
          </a:bodyPr>
          <a:lstStyle/>
          <a:p>
            <a:r>
              <a:rPr lang="en-US" sz="3600" dirty="0"/>
              <a:t>Setting the Scene: What is Personal Information?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AA24C-BC1B-497C-84EF-8C0FCD865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E220350-AC7A-4BBF-A42B-291FBCABCC73}"/>
              </a:ext>
            </a:extLst>
          </p:cNvPr>
          <p:cNvSpPr/>
          <p:nvPr/>
        </p:nvSpPr>
        <p:spPr>
          <a:xfrm>
            <a:off x="7880808" y="2262433"/>
            <a:ext cx="3874417" cy="3836709"/>
          </a:xfrm>
          <a:prstGeom prst="roundRect">
            <a:avLst/>
          </a:prstGeom>
          <a:solidFill>
            <a:schemeClr val="accent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/>
              <a:t>“Sensitive” Personal Information Requires Heightened Protection</a:t>
            </a:r>
          </a:p>
          <a:p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Information that presents significant risk of personal harm or deprivation of rights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Gathering and processing of sensitive personal information  requires a Data Protection Impact Analysis</a:t>
            </a:r>
          </a:p>
        </p:txBody>
      </p:sp>
    </p:spTree>
    <p:extLst>
      <p:ext uri="{BB962C8B-B14F-4D97-AF65-F5344CB8AC3E}">
        <p14:creationId xmlns:p14="http://schemas.microsoft.com/office/powerpoint/2010/main" val="245990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light, night, laser&#10;&#10;Description automatically generated">
            <a:extLst>
              <a:ext uri="{FF2B5EF4-FFF2-40B4-BE49-F238E27FC236}">
                <a16:creationId xmlns:a16="http://schemas.microsoft.com/office/drawing/2014/main" id="{74EB0B0B-77DD-41C2-A338-AAD0210B0F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505"/>
          <a:stretch/>
        </p:blipFill>
        <p:spPr>
          <a:xfrm>
            <a:off x="8345347" y="2291787"/>
            <a:ext cx="3507129" cy="401773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A092B8-54AE-4B89-AB5E-9B07DB3844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81201"/>
            <a:ext cx="10972799" cy="4144963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Know </a:t>
            </a:r>
            <a:r>
              <a:rPr lang="en-US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Why </a:t>
            </a:r>
            <a:r>
              <a:rPr lang="en-US" dirty="0"/>
              <a:t>You Are Gathering Personal Information</a:t>
            </a:r>
          </a:p>
          <a:p>
            <a:r>
              <a:rPr lang="en-US" dirty="0"/>
              <a:t>Identify, </a:t>
            </a:r>
            <a:r>
              <a:rPr lang="en-US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In Advance, </a:t>
            </a:r>
            <a:r>
              <a:rPr lang="en-US" dirty="0"/>
              <a:t>What Information You Really Need</a:t>
            </a:r>
          </a:p>
          <a:p>
            <a:r>
              <a:rPr lang="en-US" dirty="0"/>
              <a:t>Determine </a:t>
            </a:r>
            <a:r>
              <a:rPr lang="en-US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How Much </a:t>
            </a:r>
            <a:r>
              <a:rPr lang="en-US" dirty="0"/>
              <a:t>Information You Need to Gather</a:t>
            </a:r>
          </a:p>
          <a:p>
            <a:r>
              <a:rPr lang="en-US" dirty="0"/>
              <a:t>Confirm Appropriate Consent </a:t>
            </a:r>
            <a:r>
              <a:rPr lang="en-US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At or Before </a:t>
            </a:r>
            <a:r>
              <a:rPr lang="en-US" dirty="0"/>
              <a:t>Collection</a:t>
            </a:r>
          </a:p>
          <a:p>
            <a:r>
              <a:rPr lang="en-US" dirty="0"/>
              <a:t>Understand </a:t>
            </a:r>
            <a:r>
              <a:rPr lang="en-US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In Advance </a:t>
            </a:r>
            <a:r>
              <a:rPr lang="en-US" dirty="0"/>
              <a:t>With Whom The Information Will Be Shared</a:t>
            </a:r>
          </a:p>
          <a:p>
            <a:r>
              <a:rPr lang="en-US" dirty="0"/>
              <a:t>Decide </a:t>
            </a:r>
            <a:r>
              <a:rPr lang="en-US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How Long </a:t>
            </a:r>
            <a:r>
              <a:rPr lang="en-US" dirty="0"/>
              <a:t>the Information Will Be Maintained</a:t>
            </a:r>
          </a:p>
          <a:p>
            <a:r>
              <a:rPr lang="en-US" b="1" i="1" dirty="0">
                <a:solidFill>
                  <a:schemeClr val="accent2">
                    <a:lumMod val="90000"/>
                    <a:lumOff val="10000"/>
                  </a:schemeClr>
                </a:solidFill>
              </a:rPr>
              <a:t>Remember, Thieves Can’t Steal What You Don’t Have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E1F3C8-0BFC-4EF0-A3BF-F33851A13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>
            <a:noAutofit/>
          </a:bodyPr>
          <a:lstStyle/>
          <a:p>
            <a:r>
              <a:rPr lang="en-US" sz="4000" dirty="0"/>
              <a:t>Framework for Privacy Planning: Privacy by Design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DA732-43B0-486C-9599-09E43C9A7E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84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2E701A-BA03-4EC0-A2C2-D2EE0FF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/>
          <a:lstStyle/>
          <a:p>
            <a:r>
              <a:rPr lang="en-US" dirty="0"/>
              <a:t>The Legal Landscape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BD9034-EF34-45D4-89F2-81C07CCC3E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0550" y="2118354"/>
            <a:ext cx="6469930" cy="4068763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400" b="1" dirty="0"/>
              <a:t>Global Regulation at All Governmental Levels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U.S. Federal Sectoral Laws (HIPAA, GLBA)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Comprehensive National and Community Regulation (GDPR, PIPEDA, UK GDPR, Brazil LGPD; Australian Privacy Act; PRC PIPL, etc.) – all with extraterritorial reach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State and Local Privacy Laws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BIPA and Biometric Legislation</a:t>
            </a:r>
          </a:p>
          <a:p>
            <a:pPr lvl="2">
              <a:spcAft>
                <a:spcPts val="600"/>
              </a:spcAft>
            </a:pPr>
            <a:r>
              <a:rPr lang="en-US" sz="2000" dirty="0"/>
              <a:t>Proliferating State Privacy Laws (CCPA/CPRA, Virginia, Colorado, Utah)</a:t>
            </a:r>
          </a:p>
          <a:p>
            <a:pPr lvl="2"/>
            <a:endParaRPr lang="en-US" sz="2000" dirty="0"/>
          </a:p>
          <a:p>
            <a:pPr lvl="1"/>
            <a:endParaRPr lang="en-US" sz="20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E39E74C-29D7-44F5-917A-A1CF20A44C2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485079" y="2609553"/>
            <a:ext cx="4116371" cy="329195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txBody>
          <a:bodyPr anchor="ctr" anchorCtr="0">
            <a:normAutofit/>
          </a:bodyPr>
          <a:lstStyle/>
          <a:p>
            <a:r>
              <a:rPr lang="en-US" sz="2000" b="1" dirty="0"/>
              <a:t>Agency Enforcement</a:t>
            </a:r>
          </a:p>
          <a:p>
            <a:pPr lvl="1"/>
            <a:r>
              <a:rPr lang="en-US" sz="2000" dirty="0"/>
              <a:t>Federal Trade Commission </a:t>
            </a:r>
          </a:p>
          <a:p>
            <a:pPr lvl="1"/>
            <a:r>
              <a:rPr lang="en-US" sz="2000" dirty="0"/>
              <a:t>State Attorneys General</a:t>
            </a:r>
          </a:p>
          <a:p>
            <a:pPr lvl="1"/>
            <a:r>
              <a:rPr lang="en-US" sz="2000" dirty="0"/>
              <a:t>Sectoral Regulators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B075F-3661-4279-B0F1-4C0940FB5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1" name="Graphic 10" descr="Globe outline">
            <a:extLst>
              <a:ext uri="{FF2B5EF4-FFF2-40B4-BE49-F238E27FC236}">
                <a16:creationId xmlns:a16="http://schemas.microsoft.com/office/drawing/2014/main" id="{A64B9BD0-7716-4F50-96B2-5C6E69D3E5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0812" y="120395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9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2C4BC-E6A6-4F5D-872C-361C6622B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2" y="1981201"/>
            <a:ext cx="10972799" cy="4144963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Legal requirement for Public-Facing Privacy Policies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Not Just a Legal Function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45479-2B90-4DBF-9363-791A9196B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/>
          <a:lstStyle/>
          <a:p>
            <a:r>
              <a:rPr lang="en-US" dirty="0"/>
              <a:t>The Basics: Privacy Policies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AD625-9E00-4277-A6AE-F6ED7DC67F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6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D687E7EE-1BB0-414E-8472-43D9E63645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7463119"/>
              </p:ext>
            </p:extLst>
          </p:nvPr>
        </p:nvGraphicFramePr>
        <p:xfrm>
          <a:off x="609601" y="2620653"/>
          <a:ext cx="11060783" cy="2658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457110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B97AA2C-CA34-45E7-9C3B-98D1960B6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87164"/>
            <a:ext cx="10972800" cy="4533033"/>
          </a:xfrm>
        </p:spPr>
        <p:txBody>
          <a:bodyPr>
            <a:normAutofit fontScale="70000" lnSpcReduction="2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Presumes Adequate, Conspicuous Privacy Disclosures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Obtain Consent </a:t>
            </a:r>
            <a:r>
              <a:rPr lang="en-US" i="1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At or Before </a:t>
            </a:r>
            <a:r>
              <a:rPr lang="en-US" dirty="0"/>
              <a:t>The Point of Collection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Maintain Record of Consent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Consent Not Just to Fact of Use, but to Purpose and Extent of Use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Implement Mechanisms for Withdrawing Consent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Implement Processes for Withdrawing Consent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dirty="0"/>
              <a:t>Poor Consent Practices Can Contaminate Data Sets</a:t>
            </a:r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buFont typeface="Wingdings" panose="05000000000000000000" pitchFamily="2" charset="2"/>
              <a:buChar char="ü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FDC0E6A-4E99-4B2E-9C6F-01D2ECB8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>
            <a:normAutofit/>
          </a:bodyPr>
          <a:lstStyle/>
          <a:p>
            <a:r>
              <a:rPr lang="en-US" dirty="0"/>
              <a:t>The Basics: Effective Consent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16DEA7-4517-48E3-80FF-71EAE6CD73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683A70B6-D942-4A2B-B9B1-347046D7E4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7" y="2484925"/>
            <a:ext cx="2517535" cy="1749258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3C755FF-81D0-4D77-A734-E29B519C6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756" y="4406861"/>
            <a:ext cx="2517535" cy="163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90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9BA75-AFA5-4943-A23B-03401BAA6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10428"/>
            <a:ext cx="7591720" cy="466500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Sharing or Selling Consumer Data Carries Specific and Expanding Legal Risks</a:t>
            </a:r>
          </a:p>
          <a:p>
            <a:r>
              <a:rPr lang="en-US" dirty="0"/>
              <a:t>The “Sale” of Consumer Information Will Require RPM to Implement and Maintain Specific “Do-Not-Sell” Mechanisms in a Growing Number of Jurisdictions</a:t>
            </a:r>
          </a:p>
          <a:p>
            <a:r>
              <a:rPr lang="en-US" dirty="0"/>
              <a:t>Any Covered “Sharing” of Consumer Information in Certain Contexts Will Soon Require The Implementation and Maintenance of “Do-Not-Share” Mechanisms in Multiple Jurisdictions</a:t>
            </a:r>
          </a:p>
          <a:p>
            <a:r>
              <a:rPr lang="en-US" dirty="0"/>
              <a:t>The Sale or Sharing of Personal Information is Legally Permitted, But Failure to Do So In Compliant Manner Carries Substantial Liability Risk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DC3F25-0CED-4B83-AC02-4B12733C4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>
            <a:normAutofit/>
          </a:bodyPr>
          <a:lstStyle/>
          <a:p>
            <a:r>
              <a:rPr lang="en-US" dirty="0"/>
              <a:t>The Basics: Data Sharing and Sale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F5469-3269-442A-860E-BD5B7DE5B2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C9D2AF-D759-4585-8413-E33583A686CA}"/>
              </a:ext>
            </a:extLst>
          </p:cNvPr>
          <p:cNvSpPr/>
          <p:nvPr/>
        </p:nvSpPr>
        <p:spPr>
          <a:xfrm>
            <a:off x="8361575" y="4911365"/>
            <a:ext cx="3308809" cy="810705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Know </a:t>
            </a:r>
            <a:r>
              <a:rPr lang="en-US" i="1" dirty="0">
                <a:solidFill>
                  <a:srgbClr val="FFFF00"/>
                </a:solidFill>
              </a:rPr>
              <a:t>Before You Share</a:t>
            </a:r>
          </a:p>
        </p:txBody>
      </p:sp>
      <p:pic>
        <p:nvPicPr>
          <p:cNvPr id="10" name="Picture 9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1345758C-1992-492A-ABA1-5B4BAA72B2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271" y="2468252"/>
            <a:ext cx="3205114" cy="2136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93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325EC0-B05C-4CBF-80C7-7849359E9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6104"/>
            <a:ext cx="8317584" cy="45116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Consumer Data Should Be Retained Only as Long </a:t>
            </a:r>
            <a:br>
              <a:rPr lang="en-US" dirty="0"/>
            </a:br>
            <a:r>
              <a:rPr lang="en-US" dirty="0"/>
              <a:t>as Necessary and Useful For Ongoing Business</a:t>
            </a:r>
          </a:p>
          <a:p>
            <a:r>
              <a:rPr lang="en-US" dirty="0"/>
              <a:t>Excessive Personal Data Retention Increases Financial and Operational Impact of Data Breaches</a:t>
            </a:r>
          </a:p>
          <a:p>
            <a:r>
              <a:rPr lang="en-US" dirty="0"/>
              <a:t>New Privacy Laws Require Disclosure of Data Retention Periods</a:t>
            </a:r>
          </a:p>
          <a:p>
            <a:r>
              <a:rPr lang="en-US" dirty="0"/>
              <a:t>Stale Data is Bad Data</a:t>
            </a:r>
          </a:p>
          <a:p>
            <a:r>
              <a:rPr lang="en-US" dirty="0"/>
              <a:t>Disposal Means Permanent Inaccessibility</a:t>
            </a:r>
          </a:p>
          <a:p>
            <a:r>
              <a:rPr lang="en-US" dirty="0"/>
              <a:t>Dispose of Data Wherever it Exists</a:t>
            </a:r>
          </a:p>
          <a:p>
            <a:r>
              <a:rPr lang="en-US" dirty="0"/>
              <a:t>Protect Against Loss of Legacy Data Through Auto-Deletion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217DE-B92C-42FF-9EFC-0FFE2785F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48155"/>
          </a:xfrm>
        </p:spPr>
        <p:txBody>
          <a:bodyPr>
            <a:normAutofit/>
          </a:bodyPr>
          <a:lstStyle/>
          <a:p>
            <a:r>
              <a:rPr lang="en-US" dirty="0"/>
              <a:t>Data Retention and Disposal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C06EB-ED59-46EB-A723-7B3DAF9807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4248" y="6492875"/>
            <a:ext cx="774552" cy="365125"/>
          </a:xfrm>
        </p:spPr>
        <p:txBody>
          <a:bodyPr/>
          <a:lstStyle/>
          <a:p>
            <a:fld id="{F63C6BA3-E7F7-4EA4-9404-20FD5C69B768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C803B7CF-40A1-460A-9AB5-ADAF9AD3B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49" r="21496"/>
          <a:stretch/>
        </p:blipFill>
        <p:spPr>
          <a:xfrm>
            <a:off x="9449415" y="2166317"/>
            <a:ext cx="2132985" cy="410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7668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Waveform">
  <a:themeElements>
    <a:clrScheme name="Custom 1">
      <a:dk1>
        <a:sysClr val="windowText" lastClr="000000"/>
      </a:dk1>
      <a:lt1>
        <a:sysClr val="window" lastClr="FFFFFF"/>
      </a:lt1>
      <a:dk2>
        <a:srgbClr val="052B42"/>
      </a:dk2>
      <a:lt2>
        <a:srgbClr val="EEECE1"/>
      </a:lt2>
      <a:accent1>
        <a:srgbClr val="626AB9"/>
      </a:accent1>
      <a:accent2>
        <a:srgbClr val="052B42"/>
      </a:accent2>
      <a:accent3>
        <a:srgbClr val="D71825"/>
      </a:accent3>
      <a:accent4>
        <a:srgbClr val="F1A801"/>
      </a:accent4>
      <a:accent5>
        <a:srgbClr val="0E7BBE"/>
      </a:accent5>
      <a:accent6>
        <a:srgbClr val="6DAA2D"/>
      </a:accent6>
      <a:hlink>
        <a:srgbClr val="D71825"/>
      </a:hlink>
      <a:folHlink>
        <a:srgbClr val="5F00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aveform">
  <a:themeElements>
    <a:clrScheme name="Custom 1">
      <a:dk1>
        <a:sysClr val="windowText" lastClr="000000"/>
      </a:dk1>
      <a:lt1>
        <a:sysClr val="window" lastClr="FFFFFF"/>
      </a:lt1>
      <a:dk2>
        <a:srgbClr val="052B42"/>
      </a:dk2>
      <a:lt2>
        <a:srgbClr val="EEECE1"/>
      </a:lt2>
      <a:accent1>
        <a:srgbClr val="626AB9"/>
      </a:accent1>
      <a:accent2>
        <a:srgbClr val="052B42"/>
      </a:accent2>
      <a:accent3>
        <a:srgbClr val="D71825"/>
      </a:accent3>
      <a:accent4>
        <a:srgbClr val="F1A801"/>
      </a:accent4>
      <a:accent5>
        <a:srgbClr val="0E7BBE"/>
      </a:accent5>
      <a:accent6>
        <a:srgbClr val="6DAA2D"/>
      </a:accent6>
      <a:hlink>
        <a:srgbClr val="D71825"/>
      </a:hlink>
      <a:folHlink>
        <a:srgbClr val="5F006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Swirls PPT</Template>
  <TotalTime>584</TotalTime>
  <Words>1107</Words>
  <Application>Microsoft Office PowerPoint</Application>
  <PresentationFormat>Widescreen</PresentationFormat>
  <Paragraphs>157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Symbol</vt:lpstr>
      <vt:lpstr>Wingdings</vt:lpstr>
      <vt:lpstr>Wingdings 2</vt:lpstr>
      <vt:lpstr>1_Waveform</vt:lpstr>
      <vt:lpstr>2_Waveform</vt:lpstr>
      <vt:lpstr>MANAGING THE PRIVACY MINEFIELD</vt:lpstr>
      <vt:lpstr>The Ultimate Goals</vt:lpstr>
      <vt:lpstr>Setting the Scene: What is Personal Information?</vt:lpstr>
      <vt:lpstr>Framework for Privacy Planning: Privacy by Design</vt:lpstr>
      <vt:lpstr>The Legal Landscape</vt:lpstr>
      <vt:lpstr>The Basics: Privacy Policies</vt:lpstr>
      <vt:lpstr>The Basics: Effective Consent</vt:lpstr>
      <vt:lpstr>The Basics: Data Sharing and Sale</vt:lpstr>
      <vt:lpstr>Data Retention and Disposal</vt:lpstr>
      <vt:lpstr>Channel-Specific Marketing</vt:lpstr>
      <vt:lpstr>Handling Sensitive Personal Information</vt:lpstr>
      <vt:lpstr>Sensitive Personal Information - GDPR</vt:lpstr>
      <vt:lpstr>Managing Data Subject Requests</vt:lpstr>
      <vt:lpstr>Managing Service Providers</vt:lpstr>
      <vt:lpstr>Crossing the Border</vt:lpstr>
      <vt:lpstr>Wrapping 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AUTO PLUS PRIVACY FRAMEWORK</dc:title>
  <dc:creator>Zych, Thomas</dc:creator>
  <cp:lastModifiedBy>Shelley Earl</cp:lastModifiedBy>
  <cp:revision>51</cp:revision>
  <dcterms:created xsi:type="dcterms:W3CDTF">2022-01-18T14:04:12Z</dcterms:created>
  <dcterms:modified xsi:type="dcterms:W3CDTF">2022-04-18T21:08:31Z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496337-7d0d-4499-b21b-20c303660c33_Enabled">
    <vt:lpwstr>true</vt:lpwstr>
  </property>
  <property fmtid="{D5CDD505-2E9C-101B-9397-08002B2CF9AE}" pid="3" name="MSIP_Label_de496337-7d0d-4499-b21b-20c303660c33_SetDate">
    <vt:lpwstr>2022-04-18T21:08:28Z</vt:lpwstr>
  </property>
  <property fmtid="{D5CDD505-2E9C-101B-9397-08002B2CF9AE}" pid="4" name="MSIP_Label_de496337-7d0d-4499-b21b-20c303660c33_Method">
    <vt:lpwstr>Privileged</vt:lpwstr>
  </property>
  <property fmtid="{D5CDD505-2E9C-101B-9397-08002B2CF9AE}" pid="5" name="MSIP_Label_de496337-7d0d-4499-b21b-20c303660c33_Name">
    <vt:lpwstr>General</vt:lpwstr>
  </property>
  <property fmtid="{D5CDD505-2E9C-101B-9397-08002B2CF9AE}" pid="6" name="MSIP_Label_de496337-7d0d-4499-b21b-20c303660c33_SiteId">
    <vt:lpwstr>d35f1660-aa64-4c3d-9852-eb0873f81a5d</vt:lpwstr>
  </property>
  <property fmtid="{D5CDD505-2E9C-101B-9397-08002B2CF9AE}" pid="7" name="MSIP_Label_de496337-7d0d-4499-b21b-20c303660c33_ActionId">
    <vt:lpwstr>005a7129-e17c-47b7-88d1-cf00751459b2</vt:lpwstr>
  </property>
  <property fmtid="{D5CDD505-2E9C-101B-9397-08002B2CF9AE}" pid="8" name="MSIP_Label_de496337-7d0d-4499-b21b-20c303660c33_ContentBits">
    <vt:lpwstr>0</vt:lpwstr>
  </property>
</Properties>
</file>