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64" r:id="rId6"/>
    <p:sldId id="265" r:id="rId7"/>
    <p:sldId id="266" r:id="rId8"/>
    <p:sldId id="267" r:id="rId9"/>
    <p:sldId id="268"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5" r:id="rId23"/>
    <p:sldId id="286" r:id="rId24"/>
    <p:sldId id="284" r:id="rId25"/>
    <p:sldId id="287" r:id="rId26"/>
    <p:sldId id="3127" r:id="rId27"/>
    <p:sldId id="290" r:id="rId28"/>
    <p:sldId id="291" r:id="rId29"/>
    <p:sldId id="293" r:id="rId30"/>
    <p:sldId id="294" r:id="rId31"/>
  </p:sldIdLst>
  <p:sldSz cx="9144000" cy="6858000" type="screen4x3"/>
  <p:notesSz cx="6950075" cy="923607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guide id="3" orient="horz" pos="4320" userDrawn="1">
          <p15:clr>
            <a:srgbClr val="A4A3A4"/>
          </p15:clr>
        </p15:guide>
        <p15:guide id="4" orient="horz" userDrawn="1">
          <p15:clr>
            <a:srgbClr val="A4A3A4"/>
          </p15:clr>
        </p15:guide>
        <p15:guide id="6"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Kostka" initials="BK" lastIdx="0" clrIdx="0">
    <p:extLst>
      <p:ext uri="{19B8F6BF-5375-455C-9EA6-DF929625EA0E}">
        <p15:presenceInfo xmlns:p15="http://schemas.microsoft.com/office/powerpoint/2012/main" userId="S::bkostka@roopco.com::5bf04b9e-3f2b-4203-8d7a-b84b746d51c3" providerId="AD"/>
      </p:ext>
    </p:extLst>
  </p:cmAuthor>
  <p:cmAuthor id="2" name="Joe Toula" initials="JT" lastIdx="0" clrIdx="1">
    <p:extLst>
      <p:ext uri="{19B8F6BF-5375-455C-9EA6-DF929625EA0E}">
        <p15:presenceInfo xmlns:p15="http://schemas.microsoft.com/office/powerpoint/2012/main" userId="S::jtoula@rpminc.com::2df48d24-f262-454e-ad9c-9a6f9fc72b19" providerId="AD"/>
      </p:ext>
    </p:extLst>
  </p:cmAuthor>
  <p:cmAuthor id="3" name="Cain, Caroline" initials="CC"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9A5095-15C7-4BF8-A3D7-9D6D94260068}" v="455" dt="2024-03-25T15:14:30.230"/>
    <p1510:client id="{7EB52E6B-A1A3-4B8E-A443-A130FAA8BF77}" v="1" dt="2024-03-25T18:48:43.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5187" autoAdjust="0"/>
  </p:normalViewPr>
  <p:slideViewPr>
    <p:cSldViewPr snapToGrid="0">
      <p:cViewPr varScale="1">
        <p:scale>
          <a:sx n="108" d="100"/>
          <a:sy n="108" d="100"/>
        </p:scale>
        <p:origin x="1662" y="150"/>
      </p:cViewPr>
      <p:guideLst>
        <p:guide orient="horz" pos="2184"/>
        <p:guide pos="2880"/>
        <p:guide orient="horz" pos="4320"/>
        <p:guide orient="horz"/>
        <p:guide pos="5760"/>
      </p:guideLst>
    </p:cSldViewPr>
  </p:slideViewPr>
  <p:outlineViewPr>
    <p:cViewPr>
      <p:scale>
        <a:sx n="33" d="100"/>
        <a:sy n="33" d="100"/>
      </p:scale>
      <p:origin x="0" y="-9446"/>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Earl" userId="4951d46f-b647-4b3c-b822-5808962dcca8" providerId="ADAL" clId="{5F9A5095-15C7-4BF8-A3D7-9D6D94260068}"/>
    <pc:docChg chg="undo custSel addSld delSld modSld sldOrd">
      <pc:chgData name="Shelley Earl" userId="4951d46f-b647-4b3c-b822-5808962dcca8" providerId="ADAL" clId="{5F9A5095-15C7-4BF8-A3D7-9D6D94260068}" dt="2024-03-25T15:16:22.607" v="1141" actId="47"/>
      <pc:docMkLst>
        <pc:docMk/>
      </pc:docMkLst>
      <pc:sldChg chg="modSp mod">
        <pc:chgData name="Shelley Earl" userId="4951d46f-b647-4b3c-b822-5808962dcca8" providerId="ADAL" clId="{5F9A5095-15C7-4BF8-A3D7-9D6D94260068}" dt="2024-03-25T15:13:42.543" v="1028" actId="20577"/>
        <pc:sldMkLst>
          <pc:docMk/>
          <pc:sldMk cId="2097898915" sldId="264"/>
        </pc:sldMkLst>
        <pc:spChg chg="mod">
          <ac:chgData name="Shelley Earl" userId="4951d46f-b647-4b3c-b822-5808962dcca8" providerId="ADAL" clId="{5F9A5095-15C7-4BF8-A3D7-9D6D94260068}" dt="2024-03-25T15:13:42.543" v="1028" actId="20577"/>
          <ac:spMkLst>
            <pc:docMk/>
            <pc:sldMk cId="2097898915" sldId="264"/>
            <ac:spMk id="8" creationId="{87671493-6848-DBAF-4C09-CA1EE485840B}"/>
          </ac:spMkLst>
        </pc:spChg>
      </pc:sldChg>
      <pc:sldChg chg="modSp">
        <pc:chgData name="Shelley Earl" userId="4951d46f-b647-4b3c-b822-5808962dcca8" providerId="ADAL" clId="{5F9A5095-15C7-4BF8-A3D7-9D6D94260068}" dt="2024-03-25T14:32:37.392" v="19" actId="20577"/>
        <pc:sldMkLst>
          <pc:docMk/>
          <pc:sldMk cId="3009587968" sldId="268"/>
        </pc:sldMkLst>
        <pc:graphicFrameChg chg="mod">
          <ac:chgData name="Shelley Earl" userId="4951d46f-b647-4b3c-b822-5808962dcca8" providerId="ADAL" clId="{5F9A5095-15C7-4BF8-A3D7-9D6D94260068}" dt="2024-03-25T14:32:37.392" v="19" actId="20577"/>
          <ac:graphicFrameMkLst>
            <pc:docMk/>
            <pc:sldMk cId="3009587968" sldId="268"/>
            <ac:graphicFrameMk id="11" creationId="{29D13C8E-8DED-44C4-E9EA-CA8A2E541890}"/>
          </ac:graphicFrameMkLst>
        </pc:graphicFrameChg>
      </pc:sldChg>
      <pc:sldChg chg="modSp mod">
        <pc:chgData name="Shelley Earl" userId="4951d46f-b647-4b3c-b822-5808962dcca8" providerId="ADAL" clId="{5F9A5095-15C7-4BF8-A3D7-9D6D94260068}" dt="2024-03-25T14:39:49.824" v="312" actId="20577"/>
        <pc:sldMkLst>
          <pc:docMk/>
          <pc:sldMk cId="2177728087" sldId="272"/>
        </pc:sldMkLst>
        <pc:spChg chg="mod">
          <ac:chgData name="Shelley Earl" userId="4951d46f-b647-4b3c-b822-5808962dcca8" providerId="ADAL" clId="{5F9A5095-15C7-4BF8-A3D7-9D6D94260068}" dt="2024-03-25T14:39:49.824" v="312" actId="20577"/>
          <ac:spMkLst>
            <pc:docMk/>
            <pc:sldMk cId="2177728087" sldId="272"/>
            <ac:spMk id="8" creationId="{F639AE83-D0E3-35F9-4EDD-3B02A67DEA40}"/>
          </ac:spMkLst>
        </pc:spChg>
      </pc:sldChg>
      <pc:sldChg chg="modSp mod">
        <pc:chgData name="Shelley Earl" userId="4951d46f-b647-4b3c-b822-5808962dcca8" providerId="ADAL" clId="{5F9A5095-15C7-4BF8-A3D7-9D6D94260068}" dt="2024-03-25T14:35:34.842" v="127" actId="6549"/>
        <pc:sldMkLst>
          <pc:docMk/>
          <pc:sldMk cId="832071717" sldId="273"/>
        </pc:sldMkLst>
        <pc:spChg chg="mod">
          <ac:chgData name="Shelley Earl" userId="4951d46f-b647-4b3c-b822-5808962dcca8" providerId="ADAL" clId="{5F9A5095-15C7-4BF8-A3D7-9D6D94260068}" dt="2024-03-25T14:35:34.842" v="127" actId="6549"/>
          <ac:spMkLst>
            <pc:docMk/>
            <pc:sldMk cId="832071717" sldId="273"/>
            <ac:spMk id="8" creationId="{150F00E2-00FB-9955-A67E-6B6D62965415}"/>
          </ac:spMkLst>
        </pc:spChg>
      </pc:sldChg>
      <pc:sldChg chg="modSp mod">
        <pc:chgData name="Shelley Earl" userId="4951d46f-b647-4b3c-b822-5808962dcca8" providerId="ADAL" clId="{5F9A5095-15C7-4BF8-A3D7-9D6D94260068}" dt="2024-03-25T14:37:15.329" v="155" actId="20577"/>
        <pc:sldMkLst>
          <pc:docMk/>
          <pc:sldMk cId="3481431200" sldId="274"/>
        </pc:sldMkLst>
        <pc:spChg chg="mod">
          <ac:chgData name="Shelley Earl" userId="4951d46f-b647-4b3c-b822-5808962dcca8" providerId="ADAL" clId="{5F9A5095-15C7-4BF8-A3D7-9D6D94260068}" dt="2024-03-25T14:37:15.329" v="155" actId="20577"/>
          <ac:spMkLst>
            <pc:docMk/>
            <pc:sldMk cId="3481431200" sldId="274"/>
            <ac:spMk id="15" creationId="{A57ADB30-AA57-FF7E-1163-C8F0957A0B76}"/>
          </ac:spMkLst>
        </pc:spChg>
        <pc:graphicFrameChg chg="mod">
          <ac:chgData name="Shelley Earl" userId="4951d46f-b647-4b3c-b822-5808962dcca8" providerId="ADAL" clId="{5F9A5095-15C7-4BF8-A3D7-9D6D94260068}" dt="2024-03-25T14:36:32.112" v="142" actId="20577"/>
          <ac:graphicFrameMkLst>
            <pc:docMk/>
            <pc:sldMk cId="3481431200" sldId="274"/>
            <ac:graphicFrameMk id="11" creationId="{5C8EE2C3-03A6-ABAF-3E18-D116DCC72FC4}"/>
          </ac:graphicFrameMkLst>
        </pc:graphicFrameChg>
      </pc:sldChg>
      <pc:sldChg chg="modSp">
        <pc:chgData name="Shelley Earl" userId="4951d46f-b647-4b3c-b822-5808962dcca8" providerId="ADAL" clId="{5F9A5095-15C7-4BF8-A3D7-9D6D94260068}" dt="2024-03-25T14:39:19.046" v="306" actId="115"/>
        <pc:sldMkLst>
          <pc:docMk/>
          <pc:sldMk cId="829028075" sldId="275"/>
        </pc:sldMkLst>
        <pc:graphicFrameChg chg="mod">
          <ac:chgData name="Shelley Earl" userId="4951d46f-b647-4b3c-b822-5808962dcca8" providerId="ADAL" clId="{5F9A5095-15C7-4BF8-A3D7-9D6D94260068}" dt="2024-03-25T14:39:19.046" v="306" actId="115"/>
          <ac:graphicFrameMkLst>
            <pc:docMk/>
            <pc:sldMk cId="829028075" sldId="275"/>
            <ac:graphicFrameMk id="13" creationId="{A605F809-B93D-1529-EAB4-05210895DD47}"/>
          </ac:graphicFrameMkLst>
        </pc:graphicFrameChg>
      </pc:sldChg>
      <pc:sldChg chg="modSp mod">
        <pc:chgData name="Shelley Earl" userId="4951d46f-b647-4b3c-b822-5808962dcca8" providerId="ADAL" clId="{5F9A5095-15C7-4BF8-A3D7-9D6D94260068}" dt="2024-03-25T14:39:41.444" v="310" actId="20577"/>
        <pc:sldMkLst>
          <pc:docMk/>
          <pc:sldMk cId="639071407" sldId="276"/>
        </pc:sldMkLst>
        <pc:spChg chg="mod">
          <ac:chgData name="Shelley Earl" userId="4951d46f-b647-4b3c-b822-5808962dcca8" providerId="ADAL" clId="{5F9A5095-15C7-4BF8-A3D7-9D6D94260068}" dt="2024-03-25T14:39:41.444" v="310" actId="20577"/>
          <ac:spMkLst>
            <pc:docMk/>
            <pc:sldMk cId="639071407" sldId="276"/>
            <ac:spMk id="3" creationId="{D9823FF2-551E-7D6F-6CCD-EA59870F378E}"/>
          </ac:spMkLst>
        </pc:spChg>
      </pc:sldChg>
      <pc:sldChg chg="modSp mod">
        <pc:chgData name="Shelley Earl" userId="4951d46f-b647-4b3c-b822-5808962dcca8" providerId="ADAL" clId="{5F9A5095-15C7-4BF8-A3D7-9D6D94260068}" dt="2024-03-25T14:40:58.944" v="318" actId="6549"/>
        <pc:sldMkLst>
          <pc:docMk/>
          <pc:sldMk cId="4165849477" sldId="277"/>
        </pc:sldMkLst>
        <pc:spChg chg="mod">
          <ac:chgData name="Shelley Earl" userId="4951d46f-b647-4b3c-b822-5808962dcca8" providerId="ADAL" clId="{5F9A5095-15C7-4BF8-A3D7-9D6D94260068}" dt="2024-03-25T14:40:58.944" v="318" actId="6549"/>
          <ac:spMkLst>
            <pc:docMk/>
            <pc:sldMk cId="4165849477" sldId="277"/>
            <ac:spMk id="3" creationId="{800FB85F-FAA5-6EF4-2934-3E9F00A24524}"/>
          </ac:spMkLst>
        </pc:spChg>
      </pc:sldChg>
      <pc:sldChg chg="modSp mod">
        <pc:chgData name="Shelley Earl" userId="4951d46f-b647-4b3c-b822-5808962dcca8" providerId="ADAL" clId="{5F9A5095-15C7-4BF8-A3D7-9D6D94260068}" dt="2024-03-25T14:43:50.620" v="320" actId="1076"/>
        <pc:sldMkLst>
          <pc:docMk/>
          <pc:sldMk cId="969127443" sldId="278"/>
        </pc:sldMkLst>
        <pc:spChg chg="mod">
          <ac:chgData name="Shelley Earl" userId="4951d46f-b647-4b3c-b822-5808962dcca8" providerId="ADAL" clId="{5F9A5095-15C7-4BF8-A3D7-9D6D94260068}" dt="2024-03-25T14:43:50.620" v="320" actId="1076"/>
          <ac:spMkLst>
            <pc:docMk/>
            <pc:sldMk cId="969127443" sldId="278"/>
            <ac:spMk id="9" creationId="{72F99416-9CFC-4A6D-56C2-F38A9754D7B6}"/>
          </ac:spMkLst>
        </pc:spChg>
        <pc:graphicFrameChg chg="mod">
          <ac:chgData name="Shelley Earl" userId="4951d46f-b647-4b3c-b822-5808962dcca8" providerId="ADAL" clId="{5F9A5095-15C7-4BF8-A3D7-9D6D94260068}" dt="2024-03-25T14:42:49.488" v="319" actId="20577"/>
          <ac:graphicFrameMkLst>
            <pc:docMk/>
            <pc:sldMk cId="969127443" sldId="278"/>
            <ac:graphicFrameMk id="8" creationId="{25435880-DE83-4AE6-0C0C-E8BEDD12548D}"/>
          </ac:graphicFrameMkLst>
        </pc:graphicFrameChg>
      </pc:sldChg>
      <pc:sldChg chg="modSp">
        <pc:chgData name="Shelley Earl" userId="4951d46f-b647-4b3c-b822-5808962dcca8" providerId="ADAL" clId="{5F9A5095-15C7-4BF8-A3D7-9D6D94260068}" dt="2024-03-25T14:49:50.648" v="536" actId="20577"/>
        <pc:sldMkLst>
          <pc:docMk/>
          <pc:sldMk cId="4199026466" sldId="279"/>
        </pc:sldMkLst>
        <pc:spChg chg="mod">
          <ac:chgData name="Shelley Earl" userId="4951d46f-b647-4b3c-b822-5808962dcca8" providerId="ADAL" clId="{5F9A5095-15C7-4BF8-A3D7-9D6D94260068}" dt="2024-03-25T14:49:50.648" v="536" actId="20577"/>
          <ac:spMkLst>
            <pc:docMk/>
            <pc:sldMk cId="4199026466" sldId="279"/>
            <ac:spMk id="3" creationId="{7A675047-B99C-FF66-70F8-F831DAF17610}"/>
          </ac:spMkLst>
        </pc:spChg>
      </pc:sldChg>
      <pc:sldChg chg="modSp">
        <pc:chgData name="Shelley Earl" userId="4951d46f-b647-4b3c-b822-5808962dcca8" providerId="ADAL" clId="{5F9A5095-15C7-4BF8-A3D7-9D6D94260068}" dt="2024-03-25T14:51:44.613" v="544"/>
        <pc:sldMkLst>
          <pc:docMk/>
          <pc:sldMk cId="1794826995" sldId="280"/>
        </pc:sldMkLst>
        <pc:graphicFrameChg chg="mod">
          <ac:chgData name="Shelley Earl" userId="4951d46f-b647-4b3c-b822-5808962dcca8" providerId="ADAL" clId="{5F9A5095-15C7-4BF8-A3D7-9D6D94260068}" dt="2024-03-25T14:51:44.613" v="544"/>
          <ac:graphicFrameMkLst>
            <pc:docMk/>
            <pc:sldMk cId="1794826995" sldId="280"/>
            <ac:graphicFrameMk id="4" creationId="{F066EC6C-DCB6-3357-ABD4-0298BB5F32F6}"/>
          </ac:graphicFrameMkLst>
        </pc:graphicFrameChg>
      </pc:sldChg>
      <pc:sldChg chg="modSp mod">
        <pc:chgData name="Shelley Earl" userId="4951d46f-b647-4b3c-b822-5808962dcca8" providerId="ADAL" clId="{5F9A5095-15C7-4BF8-A3D7-9D6D94260068}" dt="2024-03-25T14:52:39.794" v="548" actId="6549"/>
        <pc:sldMkLst>
          <pc:docMk/>
          <pc:sldMk cId="981669481" sldId="282"/>
        </pc:sldMkLst>
        <pc:spChg chg="mod">
          <ac:chgData name="Shelley Earl" userId="4951d46f-b647-4b3c-b822-5808962dcca8" providerId="ADAL" clId="{5F9A5095-15C7-4BF8-A3D7-9D6D94260068}" dt="2024-03-25T14:52:39.794" v="548" actId="6549"/>
          <ac:spMkLst>
            <pc:docMk/>
            <pc:sldMk cId="981669481" sldId="282"/>
            <ac:spMk id="3" creationId="{1C66F432-C4F6-FCEE-F1EB-C13A0EC3264F}"/>
          </ac:spMkLst>
        </pc:spChg>
      </pc:sldChg>
      <pc:sldChg chg="modSp mod">
        <pc:chgData name="Shelley Earl" userId="4951d46f-b647-4b3c-b822-5808962dcca8" providerId="ADAL" clId="{5F9A5095-15C7-4BF8-A3D7-9D6D94260068}" dt="2024-03-25T14:54:22.122" v="607" actId="20577"/>
        <pc:sldMkLst>
          <pc:docMk/>
          <pc:sldMk cId="1411236543" sldId="283"/>
        </pc:sldMkLst>
        <pc:spChg chg="mod">
          <ac:chgData name="Shelley Earl" userId="4951d46f-b647-4b3c-b822-5808962dcca8" providerId="ADAL" clId="{5F9A5095-15C7-4BF8-A3D7-9D6D94260068}" dt="2024-03-25T14:54:22.122" v="607" actId="20577"/>
          <ac:spMkLst>
            <pc:docMk/>
            <pc:sldMk cId="1411236543" sldId="283"/>
            <ac:spMk id="9" creationId="{87FEABC1-0E2B-CA86-F809-3DA3A9B36182}"/>
          </ac:spMkLst>
        </pc:spChg>
      </pc:sldChg>
      <pc:sldChg chg="delSp modSp mod ord delAnim">
        <pc:chgData name="Shelley Earl" userId="4951d46f-b647-4b3c-b822-5808962dcca8" providerId="ADAL" clId="{5F9A5095-15C7-4BF8-A3D7-9D6D94260068}" dt="2024-03-25T15:03:37.909" v="696"/>
        <pc:sldMkLst>
          <pc:docMk/>
          <pc:sldMk cId="30537229" sldId="284"/>
        </pc:sldMkLst>
        <pc:spChg chg="mod">
          <ac:chgData name="Shelley Earl" userId="4951d46f-b647-4b3c-b822-5808962dcca8" providerId="ADAL" clId="{5F9A5095-15C7-4BF8-A3D7-9D6D94260068}" dt="2024-03-25T14:56:02.207" v="623" actId="20577"/>
          <ac:spMkLst>
            <pc:docMk/>
            <pc:sldMk cId="30537229" sldId="284"/>
            <ac:spMk id="2" creationId="{4BE1F89A-BFF8-A65E-BF48-AEE160C282E6}"/>
          </ac:spMkLst>
        </pc:spChg>
        <pc:spChg chg="mod">
          <ac:chgData name="Shelley Earl" userId="4951d46f-b647-4b3c-b822-5808962dcca8" providerId="ADAL" clId="{5F9A5095-15C7-4BF8-A3D7-9D6D94260068}" dt="2024-03-25T15:03:17.553" v="693" actId="6549"/>
          <ac:spMkLst>
            <pc:docMk/>
            <pc:sldMk cId="30537229" sldId="284"/>
            <ac:spMk id="3" creationId="{EE3BD1DC-4EC2-EFA1-8D3E-8824C4794976}"/>
          </ac:spMkLst>
        </pc:spChg>
        <pc:spChg chg="del">
          <ac:chgData name="Shelley Earl" userId="4951d46f-b647-4b3c-b822-5808962dcca8" providerId="ADAL" clId="{5F9A5095-15C7-4BF8-A3D7-9D6D94260068}" dt="2024-03-25T14:57:04.135" v="634" actId="478"/>
          <ac:spMkLst>
            <pc:docMk/>
            <pc:sldMk cId="30537229" sldId="284"/>
            <ac:spMk id="14" creationId="{321EC7B0-8C11-0E94-9273-7579EDAB8D65}"/>
          </ac:spMkLst>
        </pc:spChg>
        <pc:graphicFrameChg chg="mod">
          <ac:chgData name="Shelley Earl" userId="4951d46f-b647-4b3c-b822-5808962dcca8" providerId="ADAL" clId="{5F9A5095-15C7-4BF8-A3D7-9D6D94260068}" dt="2024-03-25T15:03:23.413" v="694" actId="1076"/>
          <ac:graphicFrameMkLst>
            <pc:docMk/>
            <pc:sldMk cId="30537229" sldId="284"/>
            <ac:graphicFrameMk id="4" creationId="{B3FD9947-2372-778F-84F0-D2FAEFF1D8DE}"/>
          </ac:graphicFrameMkLst>
        </pc:graphicFrameChg>
      </pc:sldChg>
      <pc:sldChg chg="modSp mod modAnim">
        <pc:chgData name="Shelley Earl" userId="4951d46f-b647-4b3c-b822-5808962dcca8" providerId="ADAL" clId="{5F9A5095-15C7-4BF8-A3D7-9D6D94260068}" dt="2024-03-25T15:01:31.443" v="680"/>
        <pc:sldMkLst>
          <pc:docMk/>
          <pc:sldMk cId="4282014508" sldId="285"/>
        </pc:sldMkLst>
        <pc:spChg chg="mod">
          <ac:chgData name="Shelley Earl" userId="4951d46f-b647-4b3c-b822-5808962dcca8" providerId="ADAL" clId="{5F9A5095-15C7-4BF8-A3D7-9D6D94260068}" dt="2024-03-25T14:59:09.152" v="644" actId="20577"/>
          <ac:spMkLst>
            <pc:docMk/>
            <pc:sldMk cId="4282014508" sldId="285"/>
            <ac:spMk id="8" creationId="{94E63CD8-53B4-AF1A-FBA4-05945FE997A1}"/>
          </ac:spMkLst>
        </pc:spChg>
        <pc:spChg chg="mod">
          <ac:chgData name="Shelley Earl" userId="4951d46f-b647-4b3c-b822-5808962dcca8" providerId="ADAL" clId="{5F9A5095-15C7-4BF8-A3D7-9D6D94260068}" dt="2024-03-25T15:01:14.846" v="679" actId="6549"/>
          <ac:spMkLst>
            <pc:docMk/>
            <pc:sldMk cId="4282014508" sldId="285"/>
            <ac:spMk id="9" creationId="{F525208C-D97C-1080-772A-E506B67C4128}"/>
          </ac:spMkLst>
        </pc:spChg>
      </pc:sldChg>
      <pc:sldChg chg="delSp modSp mod">
        <pc:chgData name="Shelley Earl" userId="4951d46f-b647-4b3c-b822-5808962dcca8" providerId="ADAL" clId="{5F9A5095-15C7-4BF8-A3D7-9D6D94260068}" dt="2024-03-25T15:02:40.717" v="692" actId="20577"/>
        <pc:sldMkLst>
          <pc:docMk/>
          <pc:sldMk cId="191158308" sldId="286"/>
        </pc:sldMkLst>
        <pc:spChg chg="mod">
          <ac:chgData name="Shelley Earl" userId="4951d46f-b647-4b3c-b822-5808962dcca8" providerId="ADAL" clId="{5F9A5095-15C7-4BF8-A3D7-9D6D94260068}" dt="2024-03-25T15:01:50.720" v="681" actId="20577"/>
          <ac:spMkLst>
            <pc:docMk/>
            <pc:sldMk cId="191158308" sldId="286"/>
            <ac:spMk id="2" creationId="{CEED5DCA-792C-6FB9-BAC9-D3F76F7F9593}"/>
          </ac:spMkLst>
        </pc:spChg>
        <pc:spChg chg="del">
          <ac:chgData name="Shelley Earl" userId="4951d46f-b647-4b3c-b822-5808962dcca8" providerId="ADAL" clId="{5F9A5095-15C7-4BF8-A3D7-9D6D94260068}" dt="2024-03-25T15:02:19.422" v="691" actId="478"/>
          <ac:spMkLst>
            <pc:docMk/>
            <pc:sldMk cId="191158308" sldId="286"/>
            <ac:spMk id="17" creationId="{BC8B5FDD-0F69-C5BD-08B5-438B99EB2666}"/>
          </ac:spMkLst>
        </pc:spChg>
        <pc:graphicFrameChg chg="mod">
          <ac:chgData name="Shelley Earl" userId="4951d46f-b647-4b3c-b822-5808962dcca8" providerId="ADAL" clId="{5F9A5095-15C7-4BF8-A3D7-9D6D94260068}" dt="2024-03-25T15:02:40.717" v="692" actId="20577"/>
          <ac:graphicFrameMkLst>
            <pc:docMk/>
            <pc:sldMk cId="191158308" sldId="286"/>
            <ac:graphicFrameMk id="18" creationId="{F2583A9D-281C-4C52-9347-26153EBC053D}"/>
          </ac:graphicFrameMkLst>
        </pc:graphicFrameChg>
      </pc:sldChg>
      <pc:sldChg chg="modSp mod">
        <pc:chgData name="Shelley Earl" userId="4951d46f-b647-4b3c-b822-5808962dcca8" providerId="ADAL" clId="{5F9A5095-15C7-4BF8-A3D7-9D6D94260068}" dt="2024-03-25T15:04:55.916" v="736" actId="20577"/>
        <pc:sldMkLst>
          <pc:docMk/>
          <pc:sldMk cId="561251587" sldId="287"/>
        </pc:sldMkLst>
        <pc:spChg chg="mod">
          <ac:chgData name="Shelley Earl" userId="4951d46f-b647-4b3c-b822-5808962dcca8" providerId="ADAL" clId="{5F9A5095-15C7-4BF8-A3D7-9D6D94260068}" dt="2024-03-25T15:04:55.916" v="736" actId="20577"/>
          <ac:spMkLst>
            <pc:docMk/>
            <pc:sldMk cId="561251587" sldId="287"/>
            <ac:spMk id="14" creationId="{A1FFE694-DF65-A7CA-A6CD-EE2D7965DCCB}"/>
          </ac:spMkLst>
        </pc:spChg>
      </pc:sldChg>
      <pc:sldChg chg="del">
        <pc:chgData name="Shelley Earl" userId="4951d46f-b647-4b3c-b822-5808962dcca8" providerId="ADAL" clId="{5F9A5095-15C7-4BF8-A3D7-9D6D94260068}" dt="2024-03-25T15:05:59.632" v="737" actId="47"/>
        <pc:sldMkLst>
          <pc:docMk/>
          <pc:sldMk cId="2347924938" sldId="289"/>
        </pc:sldMkLst>
      </pc:sldChg>
      <pc:sldChg chg="addSp delSp modSp mod">
        <pc:chgData name="Shelley Earl" userId="4951d46f-b647-4b3c-b822-5808962dcca8" providerId="ADAL" clId="{5F9A5095-15C7-4BF8-A3D7-9D6D94260068}" dt="2024-03-25T15:14:55.107" v="1077" actId="1076"/>
        <pc:sldMkLst>
          <pc:docMk/>
          <pc:sldMk cId="3114590533" sldId="290"/>
        </pc:sldMkLst>
        <pc:spChg chg="mod">
          <ac:chgData name="Shelley Earl" userId="4951d46f-b647-4b3c-b822-5808962dcca8" providerId="ADAL" clId="{5F9A5095-15C7-4BF8-A3D7-9D6D94260068}" dt="2024-03-25T15:13:03.647" v="915" actId="20577"/>
          <ac:spMkLst>
            <pc:docMk/>
            <pc:sldMk cId="3114590533" sldId="290"/>
            <ac:spMk id="2" creationId="{9D6A7B45-5B3C-3DB0-1BE4-A2E8E5DFB955}"/>
          </ac:spMkLst>
        </pc:spChg>
        <pc:spChg chg="add mod">
          <ac:chgData name="Shelley Earl" userId="4951d46f-b647-4b3c-b822-5808962dcca8" providerId="ADAL" clId="{5F9A5095-15C7-4BF8-A3D7-9D6D94260068}" dt="2024-03-25T15:14:48.487" v="1075" actId="1076"/>
          <ac:spMkLst>
            <pc:docMk/>
            <pc:sldMk cId="3114590533" sldId="290"/>
            <ac:spMk id="3" creationId="{698B0EE6-D2E3-A34A-D0E6-B7CFF8ADAFCF}"/>
          </ac:spMkLst>
        </pc:spChg>
        <pc:spChg chg="del">
          <ac:chgData name="Shelley Earl" userId="4951d46f-b647-4b3c-b822-5808962dcca8" providerId="ADAL" clId="{5F9A5095-15C7-4BF8-A3D7-9D6D94260068}" dt="2024-03-25T15:14:52.349" v="1076" actId="478"/>
          <ac:spMkLst>
            <pc:docMk/>
            <pc:sldMk cId="3114590533" sldId="290"/>
            <ac:spMk id="11" creationId="{F1E7C49D-168F-967C-A68B-1627AE233196}"/>
          </ac:spMkLst>
        </pc:spChg>
        <pc:graphicFrameChg chg="mod">
          <ac:chgData name="Shelley Earl" userId="4951d46f-b647-4b3c-b822-5808962dcca8" providerId="ADAL" clId="{5F9A5095-15C7-4BF8-A3D7-9D6D94260068}" dt="2024-03-25T15:14:55.107" v="1077" actId="1076"/>
          <ac:graphicFrameMkLst>
            <pc:docMk/>
            <pc:sldMk cId="3114590533" sldId="290"/>
            <ac:graphicFrameMk id="8" creationId="{A78DC15E-F928-C464-FBA0-36933CA4DB49}"/>
          </ac:graphicFrameMkLst>
        </pc:graphicFrameChg>
      </pc:sldChg>
      <pc:sldChg chg="modSp mod">
        <pc:chgData name="Shelley Earl" userId="4951d46f-b647-4b3c-b822-5808962dcca8" providerId="ADAL" clId="{5F9A5095-15C7-4BF8-A3D7-9D6D94260068}" dt="2024-03-25T15:15:31.877" v="1111" actId="20577"/>
        <pc:sldMkLst>
          <pc:docMk/>
          <pc:sldMk cId="894928972" sldId="291"/>
        </pc:sldMkLst>
        <pc:spChg chg="mod">
          <ac:chgData name="Shelley Earl" userId="4951d46f-b647-4b3c-b822-5808962dcca8" providerId="ADAL" clId="{5F9A5095-15C7-4BF8-A3D7-9D6D94260068}" dt="2024-03-25T15:15:31.877" v="1111" actId="20577"/>
          <ac:spMkLst>
            <pc:docMk/>
            <pc:sldMk cId="894928972" sldId="291"/>
            <ac:spMk id="3" creationId="{D6504A50-C316-495F-A22D-CFF6B8954D8D}"/>
          </ac:spMkLst>
        </pc:spChg>
      </pc:sldChg>
      <pc:sldChg chg="modSp mod">
        <pc:chgData name="Shelley Earl" userId="4951d46f-b647-4b3c-b822-5808962dcca8" providerId="ADAL" clId="{5F9A5095-15C7-4BF8-A3D7-9D6D94260068}" dt="2024-03-25T15:16:15.672" v="1140" actId="6549"/>
        <pc:sldMkLst>
          <pc:docMk/>
          <pc:sldMk cId="3790215164" sldId="293"/>
        </pc:sldMkLst>
        <pc:spChg chg="mod">
          <ac:chgData name="Shelley Earl" userId="4951d46f-b647-4b3c-b822-5808962dcca8" providerId="ADAL" clId="{5F9A5095-15C7-4BF8-A3D7-9D6D94260068}" dt="2024-03-25T15:16:15.672" v="1140" actId="6549"/>
          <ac:spMkLst>
            <pc:docMk/>
            <pc:sldMk cId="3790215164" sldId="293"/>
            <ac:spMk id="3" creationId="{2A8CED9B-3AA4-6657-52D7-A3AE595B4F07}"/>
          </ac:spMkLst>
        </pc:spChg>
      </pc:sldChg>
      <pc:sldChg chg="del">
        <pc:chgData name="Shelley Earl" userId="4951d46f-b647-4b3c-b822-5808962dcca8" providerId="ADAL" clId="{5F9A5095-15C7-4BF8-A3D7-9D6D94260068}" dt="2024-03-25T15:16:22.607" v="1141" actId="47"/>
        <pc:sldMkLst>
          <pc:docMk/>
          <pc:sldMk cId="1834208117" sldId="3126"/>
        </pc:sldMkLst>
      </pc:sldChg>
      <pc:sldChg chg="addSp delSp modSp new mod">
        <pc:chgData name="Shelley Earl" userId="4951d46f-b647-4b3c-b822-5808962dcca8" providerId="ADAL" clId="{5F9A5095-15C7-4BF8-A3D7-9D6D94260068}" dt="2024-03-25T15:12:28.427" v="901" actId="255"/>
        <pc:sldMkLst>
          <pc:docMk/>
          <pc:sldMk cId="3534279248" sldId="3127"/>
        </pc:sldMkLst>
        <pc:spChg chg="mod">
          <ac:chgData name="Shelley Earl" userId="4951d46f-b647-4b3c-b822-5808962dcca8" providerId="ADAL" clId="{5F9A5095-15C7-4BF8-A3D7-9D6D94260068}" dt="2024-03-25T15:08:42.113" v="772" actId="26606"/>
          <ac:spMkLst>
            <pc:docMk/>
            <pc:sldMk cId="3534279248" sldId="3127"/>
            <ac:spMk id="2" creationId="{73CB6B62-796B-C1D4-4763-5A20739A7519}"/>
          </ac:spMkLst>
        </pc:spChg>
        <pc:spChg chg="del">
          <ac:chgData name="Shelley Earl" userId="4951d46f-b647-4b3c-b822-5808962dcca8" providerId="ADAL" clId="{5F9A5095-15C7-4BF8-A3D7-9D6D94260068}" dt="2024-03-25T15:08:42.113" v="772" actId="26606"/>
          <ac:spMkLst>
            <pc:docMk/>
            <pc:sldMk cId="3534279248" sldId="3127"/>
            <ac:spMk id="3" creationId="{BAE13260-81AC-2050-58FE-5B34388EE05B}"/>
          </ac:spMkLst>
        </pc:spChg>
        <pc:spChg chg="del">
          <ac:chgData name="Shelley Earl" userId="4951d46f-b647-4b3c-b822-5808962dcca8" providerId="ADAL" clId="{5F9A5095-15C7-4BF8-A3D7-9D6D94260068}" dt="2024-03-25T15:08:26.438" v="771" actId="22"/>
          <ac:spMkLst>
            <pc:docMk/>
            <pc:sldMk cId="3534279248" sldId="3127"/>
            <ac:spMk id="4" creationId="{4BC82226-280B-AEB8-5190-C1A2D1758C9C}"/>
          </ac:spMkLst>
        </pc:spChg>
        <pc:spChg chg="add mod">
          <ac:chgData name="Shelley Earl" userId="4951d46f-b647-4b3c-b822-5808962dcca8" providerId="ADAL" clId="{5F9A5095-15C7-4BF8-A3D7-9D6D94260068}" dt="2024-03-25T15:12:28.427" v="901" actId="255"/>
          <ac:spMkLst>
            <pc:docMk/>
            <pc:sldMk cId="3534279248" sldId="3127"/>
            <ac:spMk id="11" creationId="{6C1BA9E3-9396-DBB5-8249-DC0FDEC133B2}"/>
          </ac:spMkLst>
        </pc:spChg>
        <pc:picChg chg="add mod ord">
          <ac:chgData name="Shelley Earl" userId="4951d46f-b647-4b3c-b822-5808962dcca8" providerId="ADAL" clId="{5F9A5095-15C7-4BF8-A3D7-9D6D94260068}" dt="2024-03-25T15:08:43.556" v="773" actId="27614"/>
          <ac:picMkLst>
            <pc:docMk/>
            <pc:sldMk cId="3534279248" sldId="3127"/>
            <ac:picMk id="6" creationId="{486A5F75-0C93-46BB-29E1-EEFA342C3D92}"/>
          </ac:picMkLst>
        </pc:picChg>
      </pc:sldChg>
    </pc:docChg>
  </pc:docChgLst>
  <pc:docChgLst>
    <pc:chgData name="Shelley Earl" userId="4951d46f-b647-4b3c-b822-5808962dcca8" providerId="ADAL" clId="{7EB52E6B-A1A3-4B8E-A443-A130FAA8BF77}"/>
    <pc:docChg chg="modSld">
      <pc:chgData name="Shelley Earl" userId="4951d46f-b647-4b3c-b822-5808962dcca8" providerId="ADAL" clId="{7EB52E6B-A1A3-4B8E-A443-A130FAA8BF77}" dt="2024-03-25T18:48:43.557" v="12"/>
      <pc:docMkLst>
        <pc:docMk/>
      </pc:docMkLst>
      <pc:sldChg chg="modSp mod">
        <pc:chgData name="Shelley Earl" userId="4951d46f-b647-4b3c-b822-5808962dcca8" providerId="ADAL" clId="{7EB52E6B-A1A3-4B8E-A443-A130FAA8BF77}" dt="2024-03-25T18:48:31.985" v="11" actId="1076"/>
        <pc:sldMkLst>
          <pc:docMk/>
          <pc:sldMk cId="3481431200" sldId="274"/>
        </pc:sldMkLst>
        <pc:spChg chg="mod">
          <ac:chgData name="Shelley Earl" userId="4951d46f-b647-4b3c-b822-5808962dcca8" providerId="ADAL" clId="{7EB52E6B-A1A3-4B8E-A443-A130FAA8BF77}" dt="2024-03-25T18:48:25.742" v="9" actId="1076"/>
          <ac:spMkLst>
            <pc:docMk/>
            <pc:sldMk cId="3481431200" sldId="274"/>
            <ac:spMk id="10" creationId="{4973049F-7464-8CEC-6A0C-5251C1FF3DEA}"/>
          </ac:spMkLst>
        </pc:spChg>
        <pc:spChg chg="mod">
          <ac:chgData name="Shelley Earl" userId="4951d46f-b647-4b3c-b822-5808962dcca8" providerId="ADAL" clId="{7EB52E6B-A1A3-4B8E-A443-A130FAA8BF77}" dt="2024-03-25T18:48:30.037" v="10" actId="1076"/>
          <ac:spMkLst>
            <pc:docMk/>
            <pc:sldMk cId="3481431200" sldId="274"/>
            <ac:spMk id="12" creationId="{FC81ACA9-37AB-3848-2CFF-062B6FE76A28}"/>
          </ac:spMkLst>
        </pc:spChg>
        <pc:spChg chg="mod">
          <ac:chgData name="Shelley Earl" userId="4951d46f-b647-4b3c-b822-5808962dcca8" providerId="ADAL" clId="{7EB52E6B-A1A3-4B8E-A443-A130FAA8BF77}" dt="2024-03-25T18:48:31.985" v="11" actId="1076"/>
          <ac:spMkLst>
            <pc:docMk/>
            <pc:sldMk cId="3481431200" sldId="274"/>
            <ac:spMk id="13" creationId="{1A002978-A98E-CB9D-6EC7-7BD47016C50B}"/>
          </ac:spMkLst>
        </pc:spChg>
        <pc:spChg chg="mod">
          <ac:chgData name="Shelley Earl" userId="4951d46f-b647-4b3c-b822-5808962dcca8" providerId="ADAL" clId="{7EB52E6B-A1A3-4B8E-A443-A130FAA8BF77}" dt="2024-03-25T18:48:22.653" v="8" actId="20577"/>
          <ac:spMkLst>
            <pc:docMk/>
            <pc:sldMk cId="3481431200" sldId="274"/>
            <ac:spMk id="15" creationId="{A57ADB30-AA57-FF7E-1163-C8F0957A0B76}"/>
          </ac:spMkLst>
        </pc:spChg>
      </pc:sldChg>
      <pc:sldChg chg="modSp">
        <pc:chgData name="Shelley Earl" userId="4951d46f-b647-4b3c-b822-5808962dcca8" providerId="ADAL" clId="{7EB52E6B-A1A3-4B8E-A443-A130FAA8BF77}" dt="2024-03-25T18:48:43.557" v="12"/>
        <pc:sldMkLst>
          <pc:docMk/>
          <pc:sldMk cId="1794826995" sldId="280"/>
        </pc:sldMkLst>
        <pc:graphicFrameChg chg="mod">
          <ac:chgData name="Shelley Earl" userId="4951d46f-b647-4b3c-b822-5808962dcca8" providerId="ADAL" clId="{7EB52E6B-A1A3-4B8E-A443-A130FAA8BF77}" dt="2024-03-25T18:48:43.557" v="12"/>
          <ac:graphicFrameMkLst>
            <pc:docMk/>
            <pc:sldMk cId="1794826995" sldId="280"/>
            <ac:graphicFrameMk id="4" creationId="{F066EC6C-DCB6-3357-ABD4-0298BB5F32F6}"/>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diagrams/_rels/data1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ata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1D878-DD47-4554-B918-FF8182C854D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872F20E-C901-4018-94B9-DA055639A969}" type="parTrans" cxnId="{AF4C8831-D04E-414C-A887-F523037753A4}">
      <dgm:prSet/>
      <dgm:spPr/>
      <dgm:t>
        <a:bodyPr/>
        <a:lstStyle/>
        <a:p>
          <a:endParaRPr lang="en-US"/>
        </a:p>
      </dgm:t>
    </dgm:pt>
    <dgm:pt modelId="{BD203190-B02D-4833-9639-64C6874E5D6E}">
      <dgm:prSet custT="1"/>
      <dgm:spPr>
        <a:noFill/>
        <a:ln>
          <a:noFill/>
        </a:ln>
      </dgm:spPr>
      <dgm:t>
        <a:bodyPr/>
        <a:lstStyle/>
        <a:p>
          <a:r>
            <a:rPr lang="zh-CN" sz="1900" b="0" i="0" strike="noStrike" cap="none" spc="0" baseline="0">
              <a:solidFill>
                <a:srgbClr val="000000"/>
              </a:solidFill>
              <a:effectLst/>
              <a:latin typeface="SimSun"/>
              <a:ea typeface="SimSun"/>
              <a:cs typeface="SimSun"/>
            </a:rPr>
            <a:t>每个人都希望成为尊重和成功的团队的一员</a:t>
          </a:r>
          <a:endParaRPr lang="en-US"/>
        </a:p>
      </dgm:t>
    </dgm:pt>
    <dgm:pt modelId="{22737114-0C48-408A-9ADC-FBB5D68DA89B}" type="sibTrans" cxnId="{AF4C8831-D04E-414C-A887-F523037753A4}">
      <dgm:prSet/>
      <dgm:spPr/>
      <dgm:t>
        <a:bodyPr/>
        <a:lstStyle/>
        <a:p>
          <a:endParaRPr lang="en-US"/>
        </a:p>
      </dgm:t>
    </dgm:pt>
    <dgm:pt modelId="{3B489F43-81AC-47EA-B6F9-1A9F3623A6FD}" type="parTrans" cxnId="{1F4BDC07-AA4B-4810-AD3F-FB3DD201736B}">
      <dgm:prSet/>
      <dgm:spPr/>
      <dgm:t>
        <a:bodyPr/>
        <a:lstStyle/>
        <a:p>
          <a:endParaRPr lang="en-US"/>
        </a:p>
      </dgm:t>
    </dgm:pt>
    <dgm:pt modelId="{D5ADE06A-2CD8-4527-BB06-0919124DF32C}">
      <dgm:prSet custT="1"/>
      <dgm:spPr>
        <a:noFill/>
        <a:ln>
          <a:noFill/>
        </a:ln>
      </dgm:spPr>
      <dgm:t>
        <a:bodyPr/>
        <a:lstStyle/>
        <a:p>
          <a:r>
            <a:rPr lang="zh-CN" sz="1900" b="0" i="0" strike="noStrike" cap="none" spc="0" baseline="0">
              <a:solidFill>
                <a:srgbClr val="000000"/>
              </a:solidFill>
              <a:effectLst/>
              <a:latin typeface="SimSun"/>
              <a:ea typeface="SimSun"/>
              <a:cs typeface="SimSun"/>
            </a:rPr>
            <a:t>168 的 V&amp;E 坚持防止歧视和骚扰的原则，这需要每个人的承诺</a:t>
          </a:r>
          <a:endParaRPr lang="en-US"/>
        </a:p>
      </dgm:t>
    </dgm:pt>
    <dgm:pt modelId="{8031BCC7-8D90-4C42-9290-ACCDE5A0B9ED}" type="sibTrans" cxnId="{1F4BDC07-AA4B-4810-AD3F-FB3DD201736B}">
      <dgm:prSet/>
      <dgm:spPr/>
      <dgm:t>
        <a:bodyPr/>
        <a:lstStyle/>
        <a:p>
          <a:endParaRPr lang="en-US"/>
        </a:p>
      </dgm:t>
    </dgm:pt>
    <dgm:pt modelId="{2F0AF00D-06E6-440B-A672-A767CD8F0B53}" type="parTrans" cxnId="{1F218C95-B50F-4781-ADBC-D04F271C4693}">
      <dgm:prSet/>
      <dgm:spPr/>
      <dgm:t>
        <a:bodyPr/>
        <a:lstStyle/>
        <a:p>
          <a:endParaRPr lang="en-US"/>
        </a:p>
      </dgm:t>
    </dgm:pt>
    <dgm:pt modelId="{255A7C46-93F8-42B9-B3FF-C4120B6D6A85}">
      <dgm:prSet custT="1"/>
      <dgm:spPr>
        <a:noFill/>
        <a:ln>
          <a:noFill/>
        </a:ln>
      </dgm:spPr>
      <dgm:t>
        <a:bodyPr/>
        <a:lstStyle/>
        <a:p>
          <a:r>
            <a:rPr lang="zh-CN" sz="1900" b="0" i="0" strike="noStrike" cap="none" spc="0" baseline="0">
              <a:solidFill>
                <a:srgbClr val="000000"/>
              </a:solidFill>
              <a:effectLst/>
              <a:latin typeface="SimSun"/>
              <a:ea typeface="SimSun"/>
              <a:cs typeface="SimSun"/>
            </a:rPr>
            <a:t>RPM 不容忍任何形式的不尊重、骚扰或歧视</a:t>
          </a:r>
          <a:endParaRPr lang="en-US"/>
        </a:p>
      </dgm:t>
    </dgm:pt>
    <dgm:pt modelId="{14D5279D-3554-44D4-A185-DA900563E26D}" type="sibTrans" cxnId="{1F218C95-B50F-4781-ADBC-D04F271C4693}">
      <dgm:prSet/>
      <dgm:spPr/>
      <dgm:t>
        <a:bodyPr/>
        <a:lstStyle/>
        <a:p>
          <a:endParaRPr lang="en-US"/>
        </a:p>
      </dgm:t>
    </dgm:pt>
    <dgm:pt modelId="{72D0D968-80E7-4D31-AFB8-C5742C4FABDC}" type="parTrans" cxnId="{5EFD5558-C782-4D7E-9672-32F796F06474}">
      <dgm:prSet/>
      <dgm:spPr/>
      <dgm:t>
        <a:bodyPr/>
        <a:lstStyle/>
        <a:p>
          <a:endParaRPr lang="en-US"/>
        </a:p>
      </dgm:t>
    </dgm:pt>
    <dgm:pt modelId="{D5DED7B9-AE0E-4022-87AC-013CCD84826A}">
      <dgm:prSet custT="1"/>
      <dgm:spPr>
        <a:noFill/>
        <a:ln>
          <a:noFill/>
        </a:ln>
      </dgm:spPr>
      <dgm:t>
        <a:bodyPr/>
        <a:lstStyle/>
        <a:p>
          <a:r>
            <a:rPr lang="zh-CN" sz="1900" b="0" i="0" strike="noStrike" cap="none" spc="0" baseline="0">
              <a:solidFill>
                <a:srgbClr val="000000"/>
              </a:solidFill>
              <a:effectLst/>
              <a:latin typeface="SimSun"/>
              <a:ea typeface="SimSun"/>
              <a:cs typeface="SimSun"/>
            </a:rPr>
            <a:t>我们所有人都需要确保我们的行为反映了 RPM 的价值观，如果我们发现任何不当行为，我们必须采取行动</a:t>
          </a:r>
          <a:endParaRPr lang="en-US"/>
        </a:p>
      </dgm:t>
    </dgm:pt>
    <dgm:pt modelId="{CEBD3099-CB00-4B1F-9F22-D2CEB3D1037A}" type="sibTrans" cxnId="{5EFD5558-C782-4D7E-9672-32F796F06474}">
      <dgm:prSet/>
      <dgm:spPr/>
      <dgm:t>
        <a:bodyPr/>
        <a:lstStyle/>
        <a:p>
          <a:endParaRPr lang="en-US"/>
        </a:p>
      </dgm:t>
    </dgm:pt>
    <dgm:pt modelId="{79A6C311-014C-4876-94E9-AC2AA0789466}" type="pres">
      <dgm:prSet presAssocID="{D3B1D878-DD47-4554-B918-FF8182C854DF}" presName="root" presStyleCnt="0">
        <dgm:presLayoutVars>
          <dgm:dir/>
          <dgm:resizeHandles val="exact"/>
        </dgm:presLayoutVars>
      </dgm:prSet>
      <dgm:spPr/>
    </dgm:pt>
    <dgm:pt modelId="{D1AC1FB3-8252-43F4-B1DF-E0B7B991C4ED}" type="pres">
      <dgm:prSet presAssocID="{BD203190-B02D-4833-9639-64C6874E5D6E}" presName="compNode" presStyleCnt="0"/>
      <dgm:spPr/>
    </dgm:pt>
    <dgm:pt modelId="{E5BCA4F3-8F30-418C-9B3B-9FAE6FBB2AFD}" type="pres">
      <dgm:prSet presAssocID="{BD203190-B02D-4833-9639-64C6874E5D6E}" presName="bgRect" presStyleLbl="bgShp" presStyleIdx="0" presStyleCnt="4"/>
      <dgm:spPr>
        <a:solidFill>
          <a:schemeClr val="accent2">
            <a:tint val="40000"/>
            <a:hueOff val="0"/>
            <a:satOff val="0"/>
            <a:lumOff val="0"/>
            <a:alphaOff val="0"/>
          </a:schemeClr>
        </a:solidFill>
        <a:ln>
          <a:noFill/>
        </a:ln>
      </dgm:spPr>
    </dgm:pt>
    <dgm:pt modelId="{0E1DE14D-271D-4E48-A734-F66D4AA6B04D}" type="pres">
      <dgm:prSet presAssocID="{BD203190-B02D-4833-9639-64C6874E5D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F898DFF-833E-4969-A05C-28F864E3637F}" type="pres">
      <dgm:prSet presAssocID="{BD203190-B02D-4833-9639-64C6874E5D6E}" presName="spaceRect" presStyleCnt="0"/>
      <dgm:spPr/>
    </dgm:pt>
    <dgm:pt modelId="{10EBE8A2-D7D4-4676-91C2-0669EA92AE50}" type="pres">
      <dgm:prSet presAssocID="{BD203190-B02D-4833-9639-64C6874E5D6E}" presName="parTx" presStyleLbl="revTx" presStyleIdx="0" presStyleCnt="4">
        <dgm:presLayoutVars>
          <dgm:chMax val="0"/>
          <dgm:chPref val="0"/>
        </dgm:presLayoutVars>
      </dgm:prSet>
      <dgm:spPr/>
    </dgm:pt>
    <dgm:pt modelId="{AAB631DF-D1E9-4EBA-BFAB-61939DC8BDB1}" type="pres">
      <dgm:prSet presAssocID="{22737114-0C48-408A-9ADC-FBB5D68DA89B}" presName="sibTrans" presStyleCnt="0"/>
      <dgm:spPr/>
    </dgm:pt>
    <dgm:pt modelId="{9EA0C476-91E6-4714-919B-C91EBFC2EB4F}" type="pres">
      <dgm:prSet presAssocID="{D5ADE06A-2CD8-4527-BB06-0919124DF32C}" presName="compNode" presStyleCnt="0"/>
      <dgm:spPr/>
    </dgm:pt>
    <dgm:pt modelId="{62399D1D-6A37-4655-9B96-57525ECC5F52}" type="pres">
      <dgm:prSet presAssocID="{D5ADE06A-2CD8-4527-BB06-0919124DF32C}" presName="bgRect" presStyleLbl="bgShp" presStyleIdx="1" presStyleCnt="4"/>
      <dgm:spPr>
        <a:solidFill>
          <a:schemeClr val="accent2">
            <a:tint val="40000"/>
            <a:hueOff val="0"/>
            <a:satOff val="0"/>
            <a:lumOff val="0"/>
            <a:alphaOff val="0"/>
          </a:schemeClr>
        </a:solidFill>
        <a:ln>
          <a:noFill/>
        </a:ln>
      </dgm:spPr>
    </dgm:pt>
    <dgm:pt modelId="{581AAD55-36A6-40B9-B55F-EEF840079F1A}" type="pres">
      <dgm:prSet presAssocID="{D5ADE06A-2CD8-4527-BB06-0919124DF32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221124F0-5250-4952-B025-754B2DEE029D}" type="pres">
      <dgm:prSet presAssocID="{D5ADE06A-2CD8-4527-BB06-0919124DF32C}" presName="spaceRect" presStyleCnt="0"/>
      <dgm:spPr/>
    </dgm:pt>
    <dgm:pt modelId="{F09238B2-9DB9-4BD7-8219-1D04AF10EADE}" type="pres">
      <dgm:prSet presAssocID="{D5ADE06A-2CD8-4527-BB06-0919124DF32C}" presName="parTx" presStyleLbl="revTx" presStyleIdx="1" presStyleCnt="4">
        <dgm:presLayoutVars>
          <dgm:chMax val="0"/>
          <dgm:chPref val="0"/>
        </dgm:presLayoutVars>
      </dgm:prSet>
      <dgm:spPr/>
    </dgm:pt>
    <dgm:pt modelId="{DC802BC5-1A91-4AF9-9ED1-02F8C352C88F}" type="pres">
      <dgm:prSet presAssocID="{8031BCC7-8D90-4C42-9290-ACCDE5A0B9ED}" presName="sibTrans" presStyleCnt="0"/>
      <dgm:spPr/>
    </dgm:pt>
    <dgm:pt modelId="{4F6FD4E0-2E33-4FE5-AB43-13249D436D2E}" type="pres">
      <dgm:prSet presAssocID="{255A7C46-93F8-42B9-B3FF-C4120B6D6A85}" presName="compNode" presStyleCnt="0"/>
      <dgm:spPr/>
    </dgm:pt>
    <dgm:pt modelId="{2194DC87-0EB3-47A9-A710-50B67ABE9595}" type="pres">
      <dgm:prSet presAssocID="{255A7C46-93F8-42B9-B3FF-C4120B6D6A85}" presName="bgRect" presStyleLbl="bgShp" presStyleIdx="2" presStyleCnt="4"/>
      <dgm:spPr>
        <a:solidFill>
          <a:schemeClr val="accent2">
            <a:tint val="40000"/>
            <a:hueOff val="0"/>
            <a:satOff val="0"/>
            <a:lumOff val="0"/>
            <a:alphaOff val="0"/>
          </a:schemeClr>
        </a:solidFill>
        <a:ln>
          <a:noFill/>
        </a:ln>
      </dgm:spPr>
    </dgm:pt>
    <dgm:pt modelId="{E7043F58-D2C7-4873-8DE7-E85D1568F29E}" type="pres">
      <dgm:prSet presAssocID="{255A7C46-93F8-42B9-B3FF-C4120B6D6A8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E91F269F-E74E-44A5-B980-0F943959FF9F}" type="pres">
      <dgm:prSet presAssocID="{255A7C46-93F8-42B9-B3FF-C4120B6D6A85}" presName="spaceRect" presStyleCnt="0"/>
      <dgm:spPr/>
    </dgm:pt>
    <dgm:pt modelId="{E61693E8-D0B4-4833-BD20-F0400943806F}" type="pres">
      <dgm:prSet presAssocID="{255A7C46-93F8-42B9-B3FF-C4120B6D6A85}" presName="parTx" presStyleLbl="revTx" presStyleIdx="2" presStyleCnt="4">
        <dgm:presLayoutVars>
          <dgm:chMax val="0"/>
          <dgm:chPref val="0"/>
        </dgm:presLayoutVars>
      </dgm:prSet>
      <dgm:spPr/>
    </dgm:pt>
    <dgm:pt modelId="{84CA8B17-F245-4AD8-9D97-5A81F130C64C}" type="pres">
      <dgm:prSet presAssocID="{14D5279D-3554-44D4-A185-DA900563E26D}" presName="sibTrans" presStyleCnt="0"/>
      <dgm:spPr/>
    </dgm:pt>
    <dgm:pt modelId="{4DEF3117-8A5A-458D-881B-10B2ACCAB362}" type="pres">
      <dgm:prSet presAssocID="{D5DED7B9-AE0E-4022-87AC-013CCD84826A}" presName="compNode" presStyleCnt="0"/>
      <dgm:spPr/>
    </dgm:pt>
    <dgm:pt modelId="{AEF938DC-0277-4425-B5AA-B6E145ABDF3E}" type="pres">
      <dgm:prSet presAssocID="{D5DED7B9-AE0E-4022-87AC-013CCD84826A}" presName="bgRect" presStyleLbl="bgShp" presStyleIdx="3" presStyleCnt="4"/>
      <dgm:spPr>
        <a:solidFill>
          <a:schemeClr val="accent2">
            <a:tint val="40000"/>
            <a:hueOff val="0"/>
            <a:satOff val="0"/>
            <a:lumOff val="0"/>
            <a:alphaOff val="0"/>
          </a:schemeClr>
        </a:solidFill>
        <a:ln>
          <a:noFill/>
        </a:ln>
      </dgm:spPr>
    </dgm:pt>
    <dgm:pt modelId="{BE8DF815-E4EC-4C8B-89A3-02381B28C402}" type="pres">
      <dgm:prSet presAssocID="{D5DED7B9-AE0E-4022-87AC-013CCD84826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EFBC4F42-3390-49A4-B52F-7A9440C85FC1}" type="pres">
      <dgm:prSet presAssocID="{D5DED7B9-AE0E-4022-87AC-013CCD84826A}" presName="spaceRect" presStyleCnt="0"/>
      <dgm:spPr/>
    </dgm:pt>
    <dgm:pt modelId="{24931F5D-5E16-4A87-A9D2-51F34F2AEE47}" type="pres">
      <dgm:prSet presAssocID="{D5DED7B9-AE0E-4022-87AC-013CCD84826A}" presName="parTx" presStyleLbl="revTx" presStyleIdx="3" presStyleCnt="4">
        <dgm:presLayoutVars>
          <dgm:chMax val="0"/>
          <dgm:chPref val="0"/>
        </dgm:presLayoutVars>
      </dgm:prSet>
      <dgm:spPr/>
    </dgm:pt>
  </dgm:ptLst>
  <dgm:cxnLst>
    <dgm:cxn modelId="{1F4BDC07-AA4B-4810-AD3F-FB3DD201736B}" srcId="{D3B1D878-DD47-4554-B918-FF8182C854DF}" destId="{D5ADE06A-2CD8-4527-BB06-0919124DF32C}" srcOrd="1" destOrd="0" parTransId="{3B489F43-81AC-47EA-B6F9-1A9F3623A6FD}" sibTransId="{8031BCC7-8D90-4C42-9290-ACCDE5A0B9ED}"/>
    <dgm:cxn modelId="{01CE7409-4D8E-4ADA-A8EA-50A365ACFC24}" type="presOf" srcId="{BD203190-B02D-4833-9639-64C6874E5D6E}" destId="{10EBE8A2-D7D4-4676-91C2-0669EA92AE50}" srcOrd="0" destOrd="0" presId="urn:microsoft.com/office/officeart/2018/2/layout/IconVerticalSolidList"/>
    <dgm:cxn modelId="{80CD9B19-056A-408F-B91E-A71C1F7C5E3E}" type="presOf" srcId="{D3B1D878-DD47-4554-B918-FF8182C854DF}" destId="{79A6C311-014C-4876-94E9-AC2AA0789466}" srcOrd="0" destOrd="0" presId="urn:microsoft.com/office/officeart/2018/2/layout/IconVerticalSolidList"/>
    <dgm:cxn modelId="{632F861C-F57D-45EF-BA92-CE4903B9A2C7}" type="presOf" srcId="{D5ADE06A-2CD8-4527-BB06-0919124DF32C}" destId="{F09238B2-9DB9-4BD7-8219-1D04AF10EADE}" srcOrd="0" destOrd="0" presId="urn:microsoft.com/office/officeart/2018/2/layout/IconVerticalSolidList"/>
    <dgm:cxn modelId="{AF4C8831-D04E-414C-A887-F523037753A4}" srcId="{D3B1D878-DD47-4554-B918-FF8182C854DF}" destId="{BD203190-B02D-4833-9639-64C6874E5D6E}" srcOrd="0" destOrd="0" parTransId="{4872F20E-C901-4018-94B9-DA055639A969}" sibTransId="{22737114-0C48-408A-9ADC-FBB5D68DA89B}"/>
    <dgm:cxn modelId="{9CA2044D-1596-444D-801E-76B519F7647E}" type="presOf" srcId="{255A7C46-93F8-42B9-B3FF-C4120B6D6A85}" destId="{E61693E8-D0B4-4833-BD20-F0400943806F}" srcOrd="0" destOrd="0" presId="urn:microsoft.com/office/officeart/2018/2/layout/IconVerticalSolidList"/>
    <dgm:cxn modelId="{5EFD5558-C782-4D7E-9672-32F796F06474}" srcId="{D3B1D878-DD47-4554-B918-FF8182C854DF}" destId="{D5DED7B9-AE0E-4022-87AC-013CCD84826A}" srcOrd="3" destOrd="0" parTransId="{72D0D968-80E7-4D31-AFB8-C5742C4FABDC}" sibTransId="{CEBD3099-CB00-4B1F-9F22-D2CEB3D1037A}"/>
    <dgm:cxn modelId="{1F218C95-B50F-4781-ADBC-D04F271C4693}" srcId="{D3B1D878-DD47-4554-B918-FF8182C854DF}" destId="{255A7C46-93F8-42B9-B3FF-C4120B6D6A85}" srcOrd="2" destOrd="0" parTransId="{2F0AF00D-06E6-440B-A672-A767CD8F0B53}" sibTransId="{14D5279D-3554-44D4-A185-DA900563E26D}"/>
    <dgm:cxn modelId="{493097F3-4E71-4792-A3C8-B039A37A8D47}" type="presOf" srcId="{D5DED7B9-AE0E-4022-87AC-013CCD84826A}" destId="{24931F5D-5E16-4A87-A9D2-51F34F2AEE47}" srcOrd="0" destOrd="0" presId="urn:microsoft.com/office/officeart/2018/2/layout/IconVerticalSolidList"/>
    <dgm:cxn modelId="{96AC1373-5C3F-4B71-9384-8AF1C7F09F5D}" type="presParOf" srcId="{79A6C311-014C-4876-94E9-AC2AA0789466}" destId="{D1AC1FB3-8252-43F4-B1DF-E0B7B991C4ED}" srcOrd="0" destOrd="0" presId="urn:microsoft.com/office/officeart/2018/2/layout/IconVerticalSolidList"/>
    <dgm:cxn modelId="{FF78E6E5-8BF8-48D2-953D-EE9B5E53BCFA}" type="presParOf" srcId="{D1AC1FB3-8252-43F4-B1DF-E0B7B991C4ED}" destId="{E5BCA4F3-8F30-418C-9B3B-9FAE6FBB2AFD}" srcOrd="0" destOrd="0" presId="urn:microsoft.com/office/officeart/2018/2/layout/IconVerticalSolidList"/>
    <dgm:cxn modelId="{29CD6BC1-A900-4925-9189-61824DBCEC31}" type="presParOf" srcId="{D1AC1FB3-8252-43F4-B1DF-E0B7B991C4ED}" destId="{0E1DE14D-271D-4E48-A734-F66D4AA6B04D}" srcOrd="1" destOrd="0" presId="urn:microsoft.com/office/officeart/2018/2/layout/IconVerticalSolidList"/>
    <dgm:cxn modelId="{5F60B38D-2E72-4505-85FA-48C5593DD2E3}" type="presParOf" srcId="{D1AC1FB3-8252-43F4-B1DF-E0B7B991C4ED}" destId="{AF898DFF-833E-4969-A05C-28F864E3637F}" srcOrd="2" destOrd="0" presId="urn:microsoft.com/office/officeart/2018/2/layout/IconVerticalSolidList"/>
    <dgm:cxn modelId="{623393F6-0849-4E80-BC00-EFC00765EE85}" type="presParOf" srcId="{D1AC1FB3-8252-43F4-B1DF-E0B7B991C4ED}" destId="{10EBE8A2-D7D4-4676-91C2-0669EA92AE50}" srcOrd="3" destOrd="0" presId="urn:microsoft.com/office/officeart/2018/2/layout/IconVerticalSolidList"/>
    <dgm:cxn modelId="{DF39B27F-ABCF-450B-ADDF-4EEA5020352A}" type="presParOf" srcId="{79A6C311-014C-4876-94E9-AC2AA0789466}" destId="{AAB631DF-D1E9-4EBA-BFAB-61939DC8BDB1}" srcOrd="1" destOrd="0" presId="urn:microsoft.com/office/officeart/2018/2/layout/IconVerticalSolidList"/>
    <dgm:cxn modelId="{27A5A6B7-4DFF-4A82-925E-FF34AB3C9FAD}" type="presParOf" srcId="{79A6C311-014C-4876-94E9-AC2AA0789466}" destId="{9EA0C476-91E6-4714-919B-C91EBFC2EB4F}" srcOrd="2" destOrd="0" presId="urn:microsoft.com/office/officeart/2018/2/layout/IconVerticalSolidList"/>
    <dgm:cxn modelId="{BA586F13-C1ED-4D29-A7B5-0721DBD70354}" type="presParOf" srcId="{9EA0C476-91E6-4714-919B-C91EBFC2EB4F}" destId="{62399D1D-6A37-4655-9B96-57525ECC5F52}" srcOrd="0" destOrd="0" presId="urn:microsoft.com/office/officeart/2018/2/layout/IconVerticalSolidList"/>
    <dgm:cxn modelId="{E7F39BEF-33EC-486F-9296-EDDB0BBE6839}" type="presParOf" srcId="{9EA0C476-91E6-4714-919B-C91EBFC2EB4F}" destId="{581AAD55-36A6-40B9-B55F-EEF840079F1A}" srcOrd="1" destOrd="0" presId="urn:microsoft.com/office/officeart/2018/2/layout/IconVerticalSolidList"/>
    <dgm:cxn modelId="{9690FF85-9BAE-4DE3-9C59-169A27B86D3D}" type="presParOf" srcId="{9EA0C476-91E6-4714-919B-C91EBFC2EB4F}" destId="{221124F0-5250-4952-B025-754B2DEE029D}" srcOrd="2" destOrd="0" presId="urn:microsoft.com/office/officeart/2018/2/layout/IconVerticalSolidList"/>
    <dgm:cxn modelId="{0D62650C-0C14-4311-A16F-51B02529A931}" type="presParOf" srcId="{9EA0C476-91E6-4714-919B-C91EBFC2EB4F}" destId="{F09238B2-9DB9-4BD7-8219-1D04AF10EADE}" srcOrd="3" destOrd="0" presId="urn:microsoft.com/office/officeart/2018/2/layout/IconVerticalSolidList"/>
    <dgm:cxn modelId="{A85D5B0E-A65A-419E-8F42-8DC8557F9168}" type="presParOf" srcId="{79A6C311-014C-4876-94E9-AC2AA0789466}" destId="{DC802BC5-1A91-4AF9-9ED1-02F8C352C88F}" srcOrd="3" destOrd="0" presId="urn:microsoft.com/office/officeart/2018/2/layout/IconVerticalSolidList"/>
    <dgm:cxn modelId="{9B279BC5-B514-4930-BE31-361557BD5796}" type="presParOf" srcId="{79A6C311-014C-4876-94E9-AC2AA0789466}" destId="{4F6FD4E0-2E33-4FE5-AB43-13249D436D2E}" srcOrd="4" destOrd="0" presId="urn:microsoft.com/office/officeart/2018/2/layout/IconVerticalSolidList"/>
    <dgm:cxn modelId="{66BBD611-546A-401D-AFC1-92C5FA7EE850}" type="presParOf" srcId="{4F6FD4E0-2E33-4FE5-AB43-13249D436D2E}" destId="{2194DC87-0EB3-47A9-A710-50B67ABE9595}" srcOrd="0" destOrd="0" presId="urn:microsoft.com/office/officeart/2018/2/layout/IconVerticalSolidList"/>
    <dgm:cxn modelId="{A37E198E-CFDF-43D2-8F1B-CA1C31506B04}" type="presParOf" srcId="{4F6FD4E0-2E33-4FE5-AB43-13249D436D2E}" destId="{E7043F58-D2C7-4873-8DE7-E85D1568F29E}" srcOrd="1" destOrd="0" presId="urn:microsoft.com/office/officeart/2018/2/layout/IconVerticalSolidList"/>
    <dgm:cxn modelId="{18F165A6-892D-4656-BC94-FACD3BE9B2AD}" type="presParOf" srcId="{4F6FD4E0-2E33-4FE5-AB43-13249D436D2E}" destId="{E91F269F-E74E-44A5-B980-0F943959FF9F}" srcOrd="2" destOrd="0" presId="urn:microsoft.com/office/officeart/2018/2/layout/IconVerticalSolidList"/>
    <dgm:cxn modelId="{B7BF87D1-54A6-46E4-B580-3EAAA12A534E}" type="presParOf" srcId="{4F6FD4E0-2E33-4FE5-AB43-13249D436D2E}" destId="{E61693E8-D0B4-4833-BD20-F0400943806F}" srcOrd="3" destOrd="0" presId="urn:microsoft.com/office/officeart/2018/2/layout/IconVerticalSolidList"/>
    <dgm:cxn modelId="{CC770934-CAD5-4C36-A86A-578DAEA69FCE}" type="presParOf" srcId="{79A6C311-014C-4876-94E9-AC2AA0789466}" destId="{84CA8B17-F245-4AD8-9D97-5A81F130C64C}" srcOrd="5" destOrd="0" presId="urn:microsoft.com/office/officeart/2018/2/layout/IconVerticalSolidList"/>
    <dgm:cxn modelId="{6DC5038D-A716-4F85-A4DA-6BD9960925AC}" type="presParOf" srcId="{79A6C311-014C-4876-94E9-AC2AA0789466}" destId="{4DEF3117-8A5A-458D-881B-10B2ACCAB362}" srcOrd="6" destOrd="0" presId="urn:microsoft.com/office/officeart/2018/2/layout/IconVerticalSolidList"/>
    <dgm:cxn modelId="{0777DF33-6BE8-4EA7-B561-4174CD916550}" type="presParOf" srcId="{4DEF3117-8A5A-458D-881B-10B2ACCAB362}" destId="{AEF938DC-0277-4425-B5AA-B6E145ABDF3E}" srcOrd="0" destOrd="0" presId="urn:microsoft.com/office/officeart/2018/2/layout/IconVerticalSolidList"/>
    <dgm:cxn modelId="{50482599-2EC7-4804-A66B-2F72989D4286}" type="presParOf" srcId="{4DEF3117-8A5A-458D-881B-10B2ACCAB362}" destId="{BE8DF815-E4EC-4C8B-89A3-02381B28C402}" srcOrd="1" destOrd="0" presId="urn:microsoft.com/office/officeart/2018/2/layout/IconVerticalSolidList"/>
    <dgm:cxn modelId="{0F38C369-F7B6-47C8-A467-59277B859B9D}" type="presParOf" srcId="{4DEF3117-8A5A-458D-881B-10B2ACCAB362}" destId="{EFBC4F42-3390-49A4-B52F-7A9440C85FC1}" srcOrd="2" destOrd="0" presId="urn:microsoft.com/office/officeart/2018/2/layout/IconVerticalSolidList"/>
    <dgm:cxn modelId="{B44A89C7-2B04-4DDF-8E42-1C9CD1902E2A}" type="presParOf" srcId="{4DEF3117-8A5A-458D-881B-10B2ACCAB362}" destId="{24931F5D-5E16-4A87-A9D2-51F34F2AEE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0.xml><?xml version="1.0" encoding="utf-8"?>
<dgm:dataModel xmlns:dgm="http://schemas.openxmlformats.org/drawingml/2006/diagram" xmlns:a="http://schemas.openxmlformats.org/drawingml/2006/main">
  <dgm:ptLst>
    <dgm:pt modelId="{ED7DFDA6-E816-47B2-9567-C5BB0EEB59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D59F25E-8D6B-4DDC-88B3-DDA63EF0643B}" type="parTrans" cxnId="{99B20ECD-BD82-40EA-93C7-73E1F837929E}">
      <dgm:prSet/>
      <dgm:spPr/>
      <dgm:t>
        <a:bodyPr/>
        <a:lstStyle/>
        <a:p>
          <a:endParaRPr lang="en-US"/>
        </a:p>
      </dgm:t>
    </dgm:pt>
    <dgm:pt modelId="{04AB9A4F-D9FE-47DA-8246-2A78DFA5655C}">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2500" b="0" i="0" strike="noStrike" cap="none" spc="0" baseline="0">
              <a:solidFill>
                <a:srgbClr val="FFFFFF"/>
              </a:solidFill>
              <a:effectLst/>
              <a:latin typeface="SimSun"/>
              <a:ea typeface="SimSun"/>
              <a:cs typeface="SimSun"/>
            </a:rPr>
            <a:t>您的行为是否让人感到不舒服或造成不必要的冲突？</a:t>
          </a:r>
          <a:endParaRPr lang="en-US"/>
        </a:p>
      </dgm:t>
    </dgm:pt>
    <dgm:pt modelId="{EF4C7FAD-6507-4D93-A5CA-31A3D9E541FB}" type="sibTrans" cxnId="{99B20ECD-BD82-40EA-93C7-73E1F837929E}">
      <dgm:prSet/>
      <dgm:spPr/>
      <dgm:t>
        <a:bodyPr/>
        <a:lstStyle/>
        <a:p>
          <a:endParaRPr lang="en-US"/>
        </a:p>
      </dgm:t>
    </dgm:pt>
    <dgm:pt modelId="{B4F0A06B-6C5B-49F8-8386-5178C2202F1F}" type="parTrans" cxnId="{51B93D16-F89C-4941-9FD0-F12177BE2332}">
      <dgm:prSet/>
      <dgm:spPr/>
      <dgm:t>
        <a:bodyPr/>
        <a:lstStyle/>
        <a:p>
          <a:endParaRPr lang="en-US"/>
        </a:p>
      </dgm:t>
    </dgm:pt>
    <dgm:pt modelId="{E36DD077-4630-49D3-894A-E54327E79495}">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2500" b="0" i="0" strike="noStrike" cap="none" spc="0" baseline="0">
              <a:solidFill>
                <a:srgbClr val="FFFFFF"/>
              </a:solidFill>
              <a:effectLst/>
              <a:latin typeface="SimSun"/>
              <a:ea typeface="SimSun"/>
              <a:cs typeface="SimSun"/>
            </a:rPr>
            <a:t>如果您的朋友、家人或社区领导了解您的行为，您会感到尴尬吗？</a:t>
          </a:r>
          <a:endParaRPr lang="en-US"/>
        </a:p>
      </dgm:t>
    </dgm:pt>
    <dgm:pt modelId="{37C34F6D-8763-4626-85D8-27B76A047C36}" type="sibTrans" cxnId="{51B93D16-F89C-4941-9FD0-F12177BE2332}">
      <dgm:prSet/>
      <dgm:spPr/>
      <dgm:t>
        <a:bodyPr/>
        <a:lstStyle/>
        <a:p>
          <a:endParaRPr lang="en-US"/>
        </a:p>
      </dgm:t>
    </dgm:pt>
    <dgm:pt modelId="{36E166FB-1D32-4380-849D-9E46BEC66E4B}" type="parTrans" cxnId="{4387D8C4-1D57-49F3-AE40-E7E7ECD2C403}">
      <dgm:prSet/>
      <dgm:spPr/>
      <dgm:t>
        <a:bodyPr/>
        <a:lstStyle/>
        <a:p>
          <a:endParaRPr lang="en-US"/>
        </a:p>
      </dgm:t>
    </dgm:pt>
    <dgm:pt modelId="{22A170D8-7824-4DB9-A761-E3407BE28B42}">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2500" b="0" i="0" strike="noStrike" cap="none" spc="0" baseline="0">
              <a:solidFill>
                <a:srgbClr val="FFFFFF"/>
              </a:solidFill>
              <a:effectLst/>
              <a:latin typeface="SimSun"/>
              <a:ea typeface="SimSun"/>
              <a:cs typeface="SimSun"/>
            </a:rPr>
            <a:t>您的行为是否与您的工作或绩效相关或必要？</a:t>
          </a:r>
          <a:endParaRPr lang="en-US"/>
        </a:p>
      </dgm:t>
    </dgm:pt>
    <dgm:pt modelId="{4452BAC6-2866-4B98-816A-4BB16706752C}" type="sibTrans" cxnId="{4387D8C4-1D57-49F3-AE40-E7E7ECD2C403}">
      <dgm:prSet/>
      <dgm:spPr/>
      <dgm:t>
        <a:bodyPr/>
        <a:lstStyle/>
        <a:p>
          <a:endParaRPr lang="en-US"/>
        </a:p>
      </dgm:t>
    </dgm:pt>
    <dgm:pt modelId="{763C86D9-2FBC-451F-807E-0D6E3FC96AC4}" type="parTrans" cxnId="{1345B318-AE2D-4D8C-B3BB-29697DB7E03C}">
      <dgm:prSet/>
      <dgm:spPr/>
      <dgm:t>
        <a:bodyPr/>
        <a:lstStyle/>
        <a:p>
          <a:endParaRPr lang="en-US"/>
        </a:p>
      </dgm:t>
    </dgm:pt>
    <dgm:pt modelId="{99AECD81-A579-436B-B436-13B4FBC1CBD3}">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2500" b="0" i="0" strike="noStrike" cap="none" spc="0" baseline="0">
              <a:solidFill>
                <a:srgbClr val="FFFFFF"/>
              </a:solidFill>
              <a:effectLst/>
              <a:latin typeface="SimSun"/>
              <a:ea typeface="SimSun"/>
              <a:cs typeface="SimSun"/>
            </a:rPr>
            <a:t>如果您对任何这些问题的回答为“是”，请考虑您正在做或说什么是否合适。</a:t>
          </a:r>
          <a:endParaRPr lang="en-US"/>
        </a:p>
      </dgm:t>
    </dgm:pt>
    <dgm:pt modelId="{16B654AB-35BC-4062-8FB9-A021A4EDF7E1}" type="sibTrans" cxnId="{1345B318-AE2D-4D8C-B3BB-29697DB7E03C}">
      <dgm:prSet/>
      <dgm:spPr/>
      <dgm:t>
        <a:bodyPr/>
        <a:lstStyle/>
        <a:p>
          <a:endParaRPr lang="en-US"/>
        </a:p>
      </dgm:t>
    </dgm:pt>
    <dgm:pt modelId="{0F90807F-9B06-41A3-9F46-0A44E44457E4}" type="pres">
      <dgm:prSet presAssocID="{ED7DFDA6-E816-47B2-9567-C5BB0EEB594A}" presName="diagram" presStyleCnt="0">
        <dgm:presLayoutVars>
          <dgm:dir/>
          <dgm:resizeHandles val="exact"/>
        </dgm:presLayoutVars>
      </dgm:prSet>
      <dgm:spPr/>
    </dgm:pt>
    <dgm:pt modelId="{6DF8FA57-199B-4FDE-9C3F-99E925313025}" type="pres">
      <dgm:prSet presAssocID="{04AB9A4F-D9FE-47DA-8246-2A78DFA5655C}" presName="node" presStyleLbl="node1" presStyleIdx="0" presStyleCnt="4">
        <dgm:presLayoutVars>
          <dgm:bulletEnabled val="1"/>
        </dgm:presLayoutVars>
      </dgm:prSet>
      <dgm:spPr/>
    </dgm:pt>
    <dgm:pt modelId="{C8248DB2-9292-4124-B95E-ED8B9287618C}" type="pres">
      <dgm:prSet presAssocID="{EF4C7FAD-6507-4D93-A5CA-31A3D9E541FB}" presName="sibTrans" presStyleCnt="0"/>
      <dgm:spPr/>
    </dgm:pt>
    <dgm:pt modelId="{8E972E1B-CF68-4A49-915B-097B6B17B149}" type="pres">
      <dgm:prSet presAssocID="{E36DD077-4630-49D3-894A-E54327E79495}" presName="node" presStyleLbl="node1" presStyleIdx="1" presStyleCnt="4">
        <dgm:presLayoutVars>
          <dgm:bulletEnabled val="1"/>
        </dgm:presLayoutVars>
      </dgm:prSet>
      <dgm:spPr/>
    </dgm:pt>
    <dgm:pt modelId="{A072F57F-2EA5-41A1-9F6E-0A889D4B4517}" type="pres">
      <dgm:prSet presAssocID="{37C34F6D-8763-4626-85D8-27B76A047C36}" presName="sibTrans" presStyleCnt="0"/>
      <dgm:spPr/>
    </dgm:pt>
    <dgm:pt modelId="{243CC102-BC16-4CF6-99B1-D3653BCF54DD}" type="pres">
      <dgm:prSet presAssocID="{22A170D8-7824-4DB9-A761-E3407BE28B42}" presName="node" presStyleLbl="node1" presStyleIdx="2" presStyleCnt="4">
        <dgm:presLayoutVars>
          <dgm:bulletEnabled val="1"/>
        </dgm:presLayoutVars>
      </dgm:prSet>
      <dgm:spPr/>
    </dgm:pt>
    <dgm:pt modelId="{3444DF13-928C-4745-AA5A-98EC000EA8C8}" type="pres">
      <dgm:prSet presAssocID="{4452BAC6-2866-4B98-816A-4BB16706752C}" presName="sibTrans" presStyleCnt="0"/>
      <dgm:spPr/>
    </dgm:pt>
    <dgm:pt modelId="{3345AED3-E8AE-40AD-B56E-281783EF31F5}" type="pres">
      <dgm:prSet presAssocID="{99AECD81-A579-436B-B436-13B4FBC1CBD3}" presName="node" presStyleLbl="node1" presStyleIdx="3" presStyleCnt="4">
        <dgm:presLayoutVars>
          <dgm:bulletEnabled val="1"/>
        </dgm:presLayoutVars>
      </dgm:prSet>
      <dgm:spPr/>
    </dgm:pt>
  </dgm:ptLst>
  <dgm:cxnLst>
    <dgm:cxn modelId="{51B93D16-F89C-4941-9FD0-F12177BE2332}" srcId="{ED7DFDA6-E816-47B2-9567-C5BB0EEB594A}" destId="{E36DD077-4630-49D3-894A-E54327E79495}" srcOrd="1" destOrd="0" parTransId="{B4F0A06B-6C5B-49F8-8386-5178C2202F1F}" sibTransId="{37C34F6D-8763-4626-85D8-27B76A047C36}"/>
    <dgm:cxn modelId="{55E00217-8287-4787-9669-C26628954D68}" type="presOf" srcId="{04AB9A4F-D9FE-47DA-8246-2A78DFA5655C}" destId="{6DF8FA57-199B-4FDE-9C3F-99E925313025}" srcOrd="0" destOrd="0" presId="urn:microsoft.com/office/officeart/2005/8/layout/default"/>
    <dgm:cxn modelId="{1345B318-AE2D-4D8C-B3BB-29697DB7E03C}" srcId="{ED7DFDA6-E816-47B2-9567-C5BB0EEB594A}" destId="{99AECD81-A579-436B-B436-13B4FBC1CBD3}" srcOrd="3" destOrd="0" parTransId="{763C86D9-2FBC-451F-807E-0D6E3FC96AC4}" sibTransId="{16B654AB-35BC-4062-8FB9-A021A4EDF7E1}"/>
    <dgm:cxn modelId="{395B5A32-3F14-4DC3-B308-1E8DCE838423}" type="presOf" srcId="{99AECD81-A579-436B-B436-13B4FBC1CBD3}" destId="{3345AED3-E8AE-40AD-B56E-281783EF31F5}" srcOrd="0" destOrd="0" presId="urn:microsoft.com/office/officeart/2005/8/layout/default"/>
    <dgm:cxn modelId="{A4342757-DE1D-4794-AA2A-3315886ABB61}" type="presOf" srcId="{ED7DFDA6-E816-47B2-9567-C5BB0EEB594A}" destId="{0F90807F-9B06-41A3-9F46-0A44E44457E4}" srcOrd="0" destOrd="0" presId="urn:microsoft.com/office/officeart/2005/8/layout/default"/>
    <dgm:cxn modelId="{4387D8C4-1D57-49F3-AE40-E7E7ECD2C403}" srcId="{ED7DFDA6-E816-47B2-9567-C5BB0EEB594A}" destId="{22A170D8-7824-4DB9-A761-E3407BE28B42}" srcOrd="2" destOrd="0" parTransId="{36E166FB-1D32-4380-849D-9E46BEC66E4B}" sibTransId="{4452BAC6-2866-4B98-816A-4BB16706752C}"/>
    <dgm:cxn modelId="{A24545CA-A5FD-4BA4-9112-2340F8A08FEF}" type="presOf" srcId="{22A170D8-7824-4DB9-A761-E3407BE28B42}" destId="{243CC102-BC16-4CF6-99B1-D3653BCF54DD}" srcOrd="0" destOrd="0" presId="urn:microsoft.com/office/officeart/2005/8/layout/default"/>
    <dgm:cxn modelId="{99B20ECD-BD82-40EA-93C7-73E1F837929E}" srcId="{ED7DFDA6-E816-47B2-9567-C5BB0EEB594A}" destId="{04AB9A4F-D9FE-47DA-8246-2A78DFA5655C}" srcOrd="0" destOrd="0" parTransId="{ED59F25E-8D6B-4DDC-88B3-DDA63EF0643B}" sibTransId="{EF4C7FAD-6507-4D93-A5CA-31A3D9E541FB}"/>
    <dgm:cxn modelId="{D5E17CDD-3E75-453A-8DDF-FB6E41BAE168}" type="presOf" srcId="{E36DD077-4630-49D3-894A-E54327E79495}" destId="{8E972E1B-CF68-4A49-915B-097B6B17B149}" srcOrd="0" destOrd="0" presId="urn:microsoft.com/office/officeart/2005/8/layout/default"/>
    <dgm:cxn modelId="{752E6715-FAAE-4AE2-86B1-BFA479867C0D}" type="presParOf" srcId="{0F90807F-9B06-41A3-9F46-0A44E44457E4}" destId="{6DF8FA57-199B-4FDE-9C3F-99E925313025}" srcOrd="0" destOrd="0" presId="urn:microsoft.com/office/officeart/2005/8/layout/default"/>
    <dgm:cxn modelId="{891E8485-A175-45C3-B39D-A2E24D122244}" type="presParOf" srcId="{0F90807F-9B06-41A3-9F46-0A44E44457E4}" destId="{C8248DB2-9292-4124-B95E-ED8B9287618C}" srcOrd="1" destOrd="0" presId="urn:microsoft.com/office/officeart/2005/8/layout/default"/>
    <dgm:cxn modelId="{7B1337A6-1099-4A42-9AA2-89824582501A}" type="presParOf" srcId="{0F90807F-9B06-41A3-9F46-0A44E44457E4}" destId="{8E972E1B-CF68-4A49-915B-097B6B17B149}" srcOrd="2" destOrd="0" presId="urn:microsoft.com/office/officeart/2005/8/layout/default"/>
    <dgm:cxn modelId="{991BEA33-2F4E-467A-98A4-50DA3B14B3E9}" type="presParOf" srcId="{0F90807F-9B06-41A3-9F46-0A44E44457E4}" destId="{A072F57F-2EA5-41A1-9F6E-0A889D4B4517}" srcOrd="3" destOrd="0" presId="urn:microsoft.com/office/officeart/2005/8/layout/default"/>
    <dgm:cxn modelId="{0497DB63-8EF7-4874-9993-D36DAECDCBB9}" type="presParOf" srcId="{0F90807F-9B06-41A3-9F46-0A44E44457E4}" destId="{243CC102-BC16-4CF6-99B1-D3653BCF54DD}" srcOrd="4" destOrd="0" presId="urn:microsoft.com/office/officeart/2005/8/layout/default"/>
    <dgm:cxn modelId="{6522F9E0-BD8E-48B5-9A00-5A82827563BA}" type="presParOf" srcId="{0F90807F-9B06-41A3-9F46-0A44E44457E4}" destId="{3444DF13-928C-4745-AA5A-98EC000EA8C8}" srcOrd="5" destOrd="0" presId="urn:microsoft.com/office/officeart/2005/8/layout/default"/>
    <dgm:cxn modelId="{CC10FB5C-9C45-42ED-9E87-562FB65F3314}" type="presParOf" srcId="{0F90807F-9B06-41A3-9F46-0A44E44457E4}" destId="{3345AED3-E8AE-40AD-B56E-281783EF31F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1.xml><?xml version="1.0" encoding="utf-8"?>
<dgm:dataModel xmlns:dgm="http://schemas.openxmlformats.org/drawingml/2006/diagram" xmlns:a="http://schemas.openxmlformats.org/drawingml/2006/main">
  <dgm:ptLst>
    <dgm:pt modelId="{A9FC8E42-7B95-42F1-983B-A5AE72E8C5C0}"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EB4AC6B5-0AE8-4CF2-984B-CC67AC15CFC5}" type="parTrans" cxnId="{C6E9A6C3-2E3E-4BC8-BF86-D422920ED995}">
      <dgm:prSet/>
      <dgm:spPr/>
      <dgm:t>
        <a:bodyPr/>
        <a:lstStyle/>
        <a:p>
          <a:endParaRPr lang="en-US"/>
        </a:p>
      </dgm:t>
    </dgm:pt>
    <dgm:pt modelId="{972C802A-DE7C-4CFB-AB82-96FFF3476E4E}">
      <dgm:prSet phldrT="[Text]" custT="1"/>
      <dgm:spPr>
        <a:noFill/>
        <a:ln>
          <a:noFill/>
        </a:ln>
      </dgm:spPr>
      <dgm:t>
        <a:bodyPr/>
        <a:lstStyle/>
        <a:p>
          <a:r>
            <a:rPr lang="zh-CN" sz="1800" b="0" i="0" strike="noStrike" cap="none" spc="0" baseline="0">
              <a:solidFill>
                <a:srgbClr val="000000"/>
              </a:solidFill>
              <a:effectLst/>
              <a:latin typeface="SimSun"/>
              <a:ea typeface="SimSun"/>
              <a:cs typeface="SimSun"/>
            </a:rPr>
            <a:t>眼神交流</a:t>
          </a:r>
        </a:p>
      </dgm:t>
    </dgm:pt>
    <dgm:pt modelId="{FECE0BF8-ECB4-4A4E-8988-734D3D2C1857}" type="parTrans" cxnId="{EFD345A6-3B06-461A-9EFA-650C01B90185}">
      <dgm:prSet/>
      <dgm:spPr/>
      <dgm:t>
        <a:bodyPr/>
        <a:lstStyle/>
        <a:p>
          <a:endParaRPr lang="en-US"/>
        </a:p>
      </dgm:t>
    </dgm:pt>
    <dgm:pt modelId="{5F062A7C-B06E-4406-B0DD-354232FCE705}">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眼神交流者是否在？ 或者他们避免吗？</a:t>
          </a:r>
        </a:p>
      </dgm:t>
    </dgm:pt>
    <dgm:pt modelId="{CA457DF6-CDBB-4DA3-BD1A-617D376AAEBA}" type="sibTrans" cxnId="{EFD345A6-3B06-461A-9EFA-650C01B90185}">
      <dgm:prSet/>
      <dgm:spPr/>
      <dgm:t>
        <a:bodyPr/>
        <a:lstStyle/>
        <a:p>
          <a:endParaRPr lang="en-US"/>
        </a:p>
      </dgm:t>
    </dgm:pt>
    <dgm:pt modelId="{256E1FC6-3853-4AE2-86E4-6245C7BF4F37}" type="sibTrans" cxnId="{C6E9A6C3-2E3E-4BC8-BF86-D422920ED995}">
      <dgm:prSet/>
      <dgm:spPr/>
      <dgm:t>
        <a:bodyPr/>
        <a:lstStyle/>
        <a:p>
          <a:endParaRPr lang="en-US"/>
        </a:p>
      </dgm:t>
    </dgm:pt>
    <dgm:pt modelId="{67B9D431-DA4A-4643-B490-76689F1C1084}" type="parTrans" cxnId="{84E58AC3-51A8-4E1E-AB0A-DCC9C1C361EF}">
      <dgm:prSet/>
      <dgm:spPr/>
      <dgm:t>
        <a:bodyPr/>
        <a:lstStyle/>
        <a:p>
          <a:endParaRPr lang="en-US"/>
        </a:p>
      </dgm:t>
    </dgm:pt>
    <dgm:pt modelId="{F338A198-B74D-4D23-AE14-A82F11E1DAD8}">
      <dgm:prSet phldrT="[Text]" custT="1"/>
      <dgm:spPr>
        <a:noFill/>
        <a:ln>
          <a:noFill/>
        </a:ln>
      </dgm:spPr>
      <dgm:t>
        <a:bodyPr/>
        <a:lstStyle/>
        <a:p>
          <a:r>
            <a:rPr lang="zh-CN" sz="1800" b="0" i="0" strike="noStrike" cap="none" spc="0" baseline="0">
              <a:solidFill>
                <a:srgbClr val="000000"/>
              </a:solidFill>
              <a:effectLst/>
              <a:latin typeface="SimSun"/>
              <a:ea typeface="SimSun"/>
              <a:cs typeface="SimSun"/>
            </a:rPr>
            <a:t>面部表情</a:t>
          </a:r>
        </a:p>
      </dgm:t>
    </dgm:pt>
    <dgm:pt modelId="{64C787F3-2068-421D-BD82-D745F1B49B24}" type="parTrans" cxnId="{1FC8A320-2FD1-4E99-9D0E-AA3DC735AA2A}">
      <dgm:prSet/>
      <dgm:spPr/>
      <dgm:t>
        <a:bodyPr/>
        <a:lstStyle/>
        <a:p>
          <a:endParaRPr lang="en-US"/>
        </a:p>
      </dgm:t>
    </dgm:pt>
    <dgm:pt modelId="{84A836FC-AAFB-43A3-89CD-795F4C35429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人的脸是否表达了温暖和兴趣？ 或者是空白还是表现出不适？</a:t>
          </a:r>
        </a:p>
      </dgm:t>
    </dgm:pt>
    <dgm:pt modelId="{54346FDA-23C8-4590-AE78-C257FFBA5052}" type="sibTrans" cxnId="{1FC8A320-2FD1-4E99-9D0E-AA3DC735AA2A}">
      <dgm:prSet/>
      <dgm:spPr/>
      <dgm:t>
        <a:bodyPr/>
        <a:lstStyle/>
        <a:p>
          <a:endParaRPr lang="en-US"/>
        </a:p>
      </dgm:t>
    </dgm:pt>
    <dgm:pt modelId="{C58A6317-70AB-4D9F-B558-C995C9E345F3}" type="sibTrans" cxnId="{84E58AC3-51A8-4E1E-AB0A-DCC9C1C361EF}">
      <dgm:prSet/>
      <dgm:spPr/>
      <dgm:t>
        <a:bodyPr/>
        <a:lstStyle/>
        <a:p>
          <a:endParaRPr lang="en-US"/>
        </a:p>
      </dgm:t>
    </dgm:pt>
    <dgm:pt modelId="{37BEA225-0283-4195-B462-B25B05722CBB}" type="parTrans" cxnId="{88AC7725-B58F-4193-9C47-8D1782C58115}">
      <dgm:prSet/>
      <dgm:spPr/>
      <dgm:t>
        <a:bodyPr/>
        <a:lstStyle/>
        <a:p>
          <a:endParaRPr lang="en-US"/>
        </a:p>
      </dgm:t>
    </dgm:pt>
    <dgm:pt modelId="{9B75E048-2AA5-47D4-B202-E2AF294A9841}">
      <dgm:prSet phldrT="[Text]" custT="1"/>
      <dgm:spPr>
        <a:noFill/>
        <a:ln>
          <a:noFill/>
        </a:ln>
      </dgm:spPr>
      <dgm:t>
        <a:bodyPr/>
        <a:lstStyle/>
        <a:p>
          <a:r>
            <a:rPr lang="zh-CN" sz="1800" b="0" i="0" strike="noStrike" cap="none" spc="0" baseline="0">
              <a:solidFill>
                <a:srgbClr val="000000"/>
              </a:solidFill>
              <a:effectLst/>
              <a:latin typeface="SimSun"/>
              <a:ea typeface="SimSun"/>
              <a:cs typeface="SimSun"/>
            </a:rPr>
            <a:t>语气</a:t>
          </a:r>
        </a:p>
      </dgm:t>
    </dgm:pt>
    <dgm:pt modelId="{9F71C79D-2DD7-4C89-AEFB-6AAFE803B690}" type="parTrans" cxnId="{B0C43447-234C-440C-9C64-EDCC11EDFA77}">
      <dgm:prSet/>
      <dgm:spPr/>
      <dgm:t>
        <a:bodyPr/>
        <a:lstStyle/>
        <a:p>
          <a:endParaRPr lang="en-US"/>
        </a:p>
      </dgm:t>
    </dgm:pt>
    <dgm:pt modelId="{DDF099B8-1FB4-42BC-8CF7-4F0946E8CE0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对方的声音是否能带来安慰或兴趣？ 还是紧张？</a:t>
          </a:r>
        </a:p>
      </dgm:t>
    </dgm:pt>
    <dgm:pt modelId="{94CDA1BF-C6A2-44A8-AD23-C61A10A970F6}" type="sibTrans" cxnId="{B0C43447-234C-440C-9C64-EDCC11EDFA77}">
      <dgm:prSet/>
      <dgm:spPr/>
      <dgm:t>
        <a:bodyPr/>
        <a:lstStyle/>
        <a:p>
          <a:endParaRPr lang="en-US"/>
        </a:p>
      </dgm:t>
    </dgm:pt>
    <dgm:pt modelId="{98FC8C8A-113E-4040-8FD7-F6E4AEB3E5A7}" type="sibTrans" cxnId="{88AC7725-B58F-4193-9C47-8D1782C58115}">
      <dgm:prSet/>
      <dgm:spPr/>
      <dgm:t>
        <a:bodyPr/>
        <a:lstStyle/>
        <a:p>
          <a:endParaRPr lang="en-US"/>
        </a:p>
      </dgm:t>
    </dgm:pt>
    <dgm:pt modelId="{9ACD4190-12A2-49CD-AB0A-A5666B7B7918}" type="parTrans" cxnId="{F4D45A3C-3FB4-45F4-ADA4-98D3CFDA3E31}">
      <dgm:prSet/>
      <dgm:spPr/>
      <dgm:t>
        <a:bodyPr/>
        <a:lstStyle/>
        <a:p>
          <a:endParaRPr lang="en-US"/>
        </a:p>
      </dgm:t>
    </dgm:pt>
    <dgm:pt modelId="{6CBE69AA-1EAC-4424-B2B7-3F6E128CB8BA}">
      <dgm:prSet phldrT="[Text]" custT="1"/>
      <dgm:spPr>
        <a:noFill/>
        <a:ln>
          <a:noFill/>
        </a:ln>
      </dgm:spPr>
      <dgm:t>
        <a:bodyPr/>
        <a:lstStyle/>
        <a:p>
          <a:r>
            <a:rPr lang="zh-CN" sz="1800" b="0" i="0" strike="noStrike" cap="none" spc="0" baseline="0">
              <a:solidFill>
                <a:srgbClr val="000000"/>
              </a:solidFill>
              <a:effectLst/>
              <a:latin typeface="SimSun"/>
              <a:ea typeface="SimSun"/>
              <a:cs typeface="SimSun"/>
            </a:rPr>
            <a:t>姿势和手势</a:t>
          </a:r>
        </a:p>
      </dgm:t>
    </dgm:pt>
    <dgm:pt modelId="{F38D2D14-BB0A-4111-968D-AD271D79AD40}" type="parTrans" cxnId="{57221A94-380F-412B-B3F9-22BCBE289647}">
      <dgm:prSet/>
      <dgm:spPr/>
      <dgm:t>
        <a:bodyPr/>
        <a:lstStyle/>
        <a:p>
          <a:endParaRPr lang="en-US"/>
        </a:p>
      </dgm:t>
    </dgm:pt>
    <dgm:pt modelId="{BD181532-2AC9-4658-A2DD-0F002D433353}">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患者的身体是否放松？ 还是僵硬不动？</a:t>
          </a:r>
        </a:p>
      </dgm:t>
    </dgm:pt>
    <dgm:pt modelId="{29DE9D28-1260-47FE-910D-47692CA2A79C}" type="sibTrans" cxnId="{57221A94-380F-412B-B3F9-22BCBE289647}">
      <dgm:prSet/>
      <dgm:spPr/>
      <dgm:t>
        <a:bodyPr/>
        <a:lstStyle/>
        <a:p>
          <a:endParaRPr lang="en-US"/>
        </a:p>
      </dgm:t>
    </dgm:pt>
    <dgm:pt modelId="{7B16840F-5494-45CE-9189-F7F911A2009B}" type="sibTrans" cxnId="{F4D45A3C-3FB4-45F4-ADA4-98D3CFDA3E31}">
      <dgm:prSet/>
      <dgm:spPr/>
      <dgm:t>
        <a:bodyPr/>
        <a:lstStyle/>
        <a:p>
          <a:endParaRPr lang="en-US"/>
        </a:p>
      </dgm:t>
    </dgm:pt>
    <dgm:pt modelId="{807F1521-882E-4D39-8BF8-417E16E78EDB}" type="parTrans" cxnId="{9AD19524-EAA9-48D5-9A8F-32CBF81DDFC3}">
      <dgm:prSet/>
      <dgm:spPr/>
      <dgm:t>
        <a:bodyPr/>
        <a:lstStyle/>
        <a:p>
          <a:endParaRPr lang="en-US"/>
        </a:p>
      </dgm:t>
    </dgm:pt>
    <dgm:pt modelId="{89CC7EA6-749B-42BC-978E-A38075F5C72B}">
      <dgm:prSet phldrT="[Text]" custT="1"/>
      <dgm:spPr>
        <a:noFill/>
        <a:ln>
          <a:noFill/>
        </a:ln>
      </dgm:spPr>
      <dgm:t>
        <a:bodyPr/>
        <a:lstStyle/>
        <a:p>
          <a:r>
            <a:rPr lang="zh-CN" sz="1800" b="0" i="0" strike="noStrike" cap="none" spc="0" baseline="0">
              <a:solidFill>
                <a:srgbClr val="000000"/>
              </a:solidFill>
              <a:effectLst/>
              <a:latin typeface="SimSun"/>
              <a:ea typeface="SimSun"/>
              <a:cs typeface="SimSun"/>
            </a:rPr>
            <a:t>时间和地点</a:t>
          </a:r>
        </a:p>
      </dgm:t>
    </dgm:pt>
    <dgm:pt modelId="{FDC2816E-1A03-468B-9061-AEA76AC6A994}" type="parTrans" cxnId="{6E89B3A6-DB12-490D-96C1-B47235BEBAD8}">
      <dgm:prSet/>
      <dgm:spPr/>
      <dgm:t>
        <a:bodyPr/>
        <a:lstStyle/>
        <a:p>
          <a:endParaRPr lang="en-US"/>
        </a:p>
      </dgm:t>
    </dgm:pt>
    <dgm:pt modelId="{CF86E16C-B51F-4AC4-B847-500574210A22}">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是否有简单的来回信息流？ 或者这在很大程度上是单向对话吗？</a:t>
          </a:r>
        </a:p>
      </dgm:t>
    </dgm:pt>
    <dgm:pt modelId="{F690D86F-5A1D-4097-8241-2BC5BE27F639}" type="sibTrans" cxnId="{6E89B3A6-DB12-490D-96C1-B47235BEBAD8}">
      <dgm:prSet/>
      <dgm:spPr/>
      <dgm:t>
        <a:bodyPr/>
        <a:lstStyle/>
        <a:p>
          <a:endParaRPr lang="en-US"/>
        </a:p>
      </dgm:t>
    </dgm:pt>
    <dgm:pt modelId="{343B9B90-5CA5-4DF2-A625-3A6F77D8A08D}" type="sibTrans" cxnId="{9AD19524-EAA9-48D5-9A8F-32CBF81DDFC3}">
      <dgm:prSet/>
      <dgm:spPr/>
      <dgm:t>
        <a:bodyPr/>
        <a:lstStyle/>
        <a:p>
          <a:endParaRPr lang="en-US"/>
        </a:p>
      </dgm:t>
    </dgm:pt>
    <dgm:pt modelId="{1D9BFEA0-AC8A-42F4-B30D-03560ADA1EA1}" type="parTrans" cxnId="{3B2FADA9-E2A2-4040-93DA-6E2C4897CA44}">
      <dgm:prSet/>
      <dgm:spPr/>
      <dgm:t>
        <a:bodyPr/>
        <a:lstStyle/>
        <a:p>
          <a:endParaRPr lang="en-US"/>
        </a:p>
      </dgm:t>
    </dgm:pt>
    <dgm:pt modelId="{D627C789-0051-4A89-95D0-9984E46E197F}">
      <dgm:prSet phldrT="[Text]" custT="1"/>
      <dgm:spPr>
        <a:noFill/>
        <a:ln>
          <a:noFill/>
        </a:ln>
      </dgm:spPr>
      <dgm:t>
        <a:bodyPr/>
        <a:lstStyle/>
        <a:p>
          <a:r>
            <a:rPr lang="zh-CN" sz="1800" b="0" i="0" strike="noStrike" cap="none" spc="0" baseline="0">
              <a:solidFill>
                <a:srgbClr val="000000"/>
              </a:solidFill>
              <a:effectLst/>
              <a:latin typeface="SimSun"/>
              <a:ea typeface="SimSun"/>
              <a:cs typeface="SimSun"/>
            </a:rPr>
            <a:t>参与</a:t>
          </a:r>
        </a:p>
      </dgm:t>
    </dgm:pt>
    <dgm:pt modelId="{EAD9AE3A-A04C-45C7-881F-78EF9496FA8C}" type="parTrans" cxnId="{07EE1B82-D109-4C77-BCAC-6A23B2B61456}">
      <dgm:prSet/>
      <dgm:spPr/>
      <dgm:t>
        <a:bodyPr/>
        <a:lstStyle/>
        <a:p>
          <a:endParaRPr lang="en-US"/>
        </a:p>
      </dgm:t>
    </dgm:pt>
    <dgm:pt modelId="{DA8ECFEB-D442-451D-8936-BBB3F6B74CCF}">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这个人似乎喜欢谈话吗？ 或者他们是否正在寻找退出互动的机会？</a:t>
          </a:r>
        </a:p>
      </dgm:t>
    </dgm:pt>
    <dgm:pt modelId="{97E46952-7C1B-4E28-9386-BD36EE33617D}" type="sibTrans" cxnId="{07EE1B82-D109-4C77-BCAC-6A23B2B61456}">
      <dgm:prSet/>
      <dgm:spPr/>
      <dgm:t>
        <a:bodyPr/>
        <a:lstStyle/>
        <a:p>
          <a:endParaRPr lang="en-US"/>
        </a:p>
      </dgm:t>
    </dgm:pt>
    <dgm:pt modelId="{93187921-8FD1-4FDC-8010-6C08D72CF9A5}" type="sibTrans" cxnId="{3B2FADA9-E2A2-4040-93DA-6E2C4897CA44}">
      <dgm:prSet/>
      <dgm:spPr/>
      <dgm:t>
        <a:bodyPr/>
        <a:lstStyle/>
        <a:p>
          <a:endParaRPr lang="en-US"/>
        </a:p>
      </dgm:t>
    </dgm:pt>
    <dgm:pt modelId="{60E112F2-CD0F-460D-921B-374A913F71ED}" type="pres">
      <dgm:prSet presAssocID="{A9FC8E42-7B95-42F1-983B-A5AE72E8C5C0}" presName="Name0" presStyleCnt="0">
        <dgm:presLayoutVars>
          <dgm:dir/>
          <dgm:animLvl val="lvl"/>
          <dgm:resizeHandles val="exact"/>
        </dgm:presLayoutVars>
      </dgm:prSet>
      <dgm:spPr/>
    </dgm:pt>
    <dgm:pt modelId="{1A038524-604E-4D2F-9D7E-113C69B7C141}" type="pres">
      <dgm:prSet presAssocID="{972C802A-DE7C-4CFB-AB82-96FFF3476E4E}" presName="linNode" presStyleCnt="0"/>
      <dgm:spPr/>
    </dgm:pt>
    <dgm:pt modelId="{66F51E0D-D045-4E2B-AB0C-4F2EC15C2742}" type="pres">
      <dgm:prSet presAssocID="{972C802A-DE7C-4CFB-AB82-96FFF3476E4E}" presName="parTx" presStyleLbl="revTx" presStyleIdx="0" presStyleCnt="6">
        <dgm:presLayoutVars>
          <dgm:chMax val="1"/>
          <dgm:bulletEnabled val="1"/>
        </dgm:presLayoutVars>
      </dgm:prSet>
      <dgm:spPr/>
    </dgm:pt>
    <dgm:pt modelId="{FC80247D-E118-4105-90BF-F29AB52D411B}" type="pres">
      <dgm:prSet presAssocID="{972C802A-DE7C-4CFB-AB82-96FFF3476E4E}" presName="bracket" presStyleLbl="parChTrans1D1" presStyleIdx="0" presStyleCnt="6"/>
      <dgm:spPr>
        <a:noFill/>
        <a:ln w="12700" cap="flat" cmpd="sng" algn="ctr">
          <a:solidFill>
            <a:schemeClr val="accent1">
              <a:shade val="60000"/>
              <a:hueOff val="0"/>
              <a:satOff val="0"/>
              <a:lumOff val="0"/>
              <a:alphaOff val="0"/>
            </a:schemeClr>
          </a:solidFill>
          <a:prstDash val="solid"/>
          <a:miter lim="800000"/>
        </a:ln>
      </dgm:spPr>
    </dgm:pt>
    <dgm:pt modelId="{0FD2FB49-ED8B-4824-AEAF-3A94420311F8}" type="pres">
      <dgm:prSet presAssocID="{972C802A-DE7C-4CFB-AB82-96FFF3476E4E}" presName="spH" presStyleCnt="0"/>
      <dgm:spPr/>
    </dgm:pt>
    <dgm:pt modelId="{D5929079-7C2E-4F45-A6B9-1B7792F83AEF}" type="pres">
      <dgm:prSet presAssocID="{972C802A-DE7C-4CFB-AB82-96FFF3476E4E}" presName="desTx" presStyleLbl="node1" presStyleIdx="0" presStyleCnt="6">
        <dgm:presLayoutVars>
          <dgm:bulletEnabled val="1"/>
        </dgm:presLayoutVars>
      </dgm:prSet>
      <dgm:spPr/>
    </dgm:pt>
    <dgm:pt modelId="{7DF0E247-63B9-4008-A971-6F49D7F9E081}" type="pres">
      <dgm:prSet presAssocID="{256E1FC6-3853-4AE2-86E4-6245C7BF4F37}" presName="spV" presStyleCnt="0"/>
      <dgm:spPr/>
    </dgm:pt>
    <dgm:pt modelId="{E59D26DB-AF0C-4FA9-84AF-32ED08C4AC0A}" type="pres">
      <dgm:prSet presAssocID="{F338A198-B74D-4D23-AE14-A82F11E1DAD8}" presName="linNode" presStyleCnt="0"/>
      <dgm:spPr/>
    </dgm:pt>
    <dgm:pt modelId="{33D9AD84-C2DD-43AA-B8C0-6E15771BE78B}" type="pres">
      <dgm:prSet presAssocID="{F338A198-B74D-4D23-AE14-A82F11E1DAD8}" presName="parTx" presStyleLbl="revTx" presStyleIdx="1" presStyleCnt="6">
        <dgm:presLayoutVars>
          <dgm:chMax val="1"/>
          <dgm:bulletEnabled val="1"/>
        </dgm:presLayoutVars>
      </dgm:prSet>
      <dgm:spPr/>
    </dgm:pt>
    <dgm:pt modelId="{9117B35D-C06B-428F-8A45-50C11E8FFA23}" type="pres">
      <dgm:prSet presAssocID="{F338A198-B74D-4D23-AE14-A82F11E1DAD8}" presName="bracket" presStyleLbl="parChTrans1D1" presStyleIdx="1" presStyleCnt="6"/>
      <dgm:spPr>
        <a:noFill/>
        <a:ln w="12700" cap="flat" cmpd="sng" algn="ctr">
          <a:solidFill>
            <a:schemeClr val="accent1">
              <a:shade val="60000"/>
              <a:hueOff val="0"/>
              <a:satOff val="0"/>
              <a:lumOff val="0"/>
              <a:alphaOff val="0"/>
            </a:schemeClr>
          </a:solidFill>
          <a:prstDash val="solid"/>
          <a:miter lim="800000"/>
        </a:ln>
      </dgm:spPr>
    </dgm:pt>
    <dgm:pt modelId="{EA474D2E-5346-44AA-8F49-9AD64CE626D8}" type="pres">
      <dgm:prSet presAssocID="{F338A198-B74D-4D23-AE14-A82F11E1DAD8}" presName="spH" presStyleCnt="0"/>
      <dgm:spPr/>
    </dgm:pt>
    <dgm:pt modelId="{34E5CFAF-7A5E-4128-8997-A5651A906319}" type="pres">
      <dgm:prSet presAssocID="{F338A198-B74D-4D23-AE14-A82F11E1DAD8}" presName="desTx" presStyleLbl="node1" presStyleIdx="1" presStyleCnt="6">
        <dgm:presLayoutVars>
          <dgm:bulletEnabled val="1"/>
        </dgm:presLayoutVars>
      </dgm:prSet>
      <dgm:spPr/>
    </dgm:pt>
    <dgm:pt modelId="{00C54DFA-A3F8-406C-B094-0E3D2CF0786D}" type="pres">
      <dgm:prSet presAssocID="{C58A6317-70AB-4D9F-B558-C995C9E345F3}" presName="spV" presStyleCnt="0"/>
      <dgm:spPr/>
    </dgm:pt>
    <dgm:pt modelId="{92973F54-1F5B-4C40-BBAB-9E62B4F56DA9}" type="pres">
      <dgm:prSet presAssocID="{9B75E048-2AA5-47D4-B202-E2AF294A9841}" presName="linNode" presStyleCnt="0"/>
      <dgm:spPr/>
    </dgm:pt>
    <dgm:pt modelId="{5400C3F5-CC03-4C92-9C64-BD6ED3005EC2}" type="pres">
      <dgm:prSet presAssocID="{9B75E048-2AA5-47D4-B202-E2AF294A9841}" presName="parTx" presStyleLbl="revTx" presStyleIdx="2" presStyleCnt="6">
        <dgm:presLayoutVars>
          <dgm:chMax val="1"/>
          <dgm:bulletEnabled val="1"/>
        </dgm:presLayoutVars>
      </dgm:prSet>
      <dgm:spPr/>
    </dgm:pt>
    <dgm:pt modelId="{C3AF3EC1-996A-46C1-B710-476892751235}" type="pres">
      <dgm:prSet presAssocID="{9B75E048-2AA5-47D4-B202-E2AF294A9841}" presName="bracket" presStyleLbl="parChTrans1D1" presStyleIdx="2" presStyleCnt="6"/>
      <dgm:spPr>
        <a:noFill/>
        <a:ln w="12700" cap="flat" cmpd="sng" algn="ctr">
          <a:solidFill>
            <a:schemeClr val="accent1">
              <a:shade val="60000"/>
              <a:hueOff val="0"/>
              <a:satOff val="0"/>
              <a:lumOff val="0"/>
              <a:alphaOff val="0"/>
            </a:schemeClr>
          </a:solidFill>
          <a:prstDash val="solid"/>
          <a:miter lim="800000"/>
        </a:ln>
      </dgm:spPr>
    </dgm:pt>
    <dgm:pt modelId="{7A4A087B-252F-42E5-A266-D59FD817BE35}" type="pres">
      <dgm:prSet presAssocID="{9B75E048-2AA5-47D4-B202-E2AF294A9841}" presName="spH" presStyleCnt="0"/>
      <dgm:spPr/>
    </dgm:pt>
    <dgm:pt modelId="{2A87B468-0784-4F3F-9515-BBB3492CC8A0}" type="pres">
      <dgm:prSet presAssocID="{9B75E048-2AA5-47D4-B202-E2AF294A9841}" presName="desTx" presStyleLbl="node1" presStyleIdx="2" presStyleCnt="6">
        <dgm:presLayoutVars>
          <dgm:bulletEnabled val="1"/>
        </dgm:presLayoutVars>
      </dgm:prSet>
      <dgm:spPr/>
    </dgm:pt>
    <dgm:pt modelId="{DB5F5B3A-2AB1-40C7-A339-6D58ABE1BB22}" type="pres">
      <dgm:prSet presAssocID="{98FC8C8A-113E-4040-8FD7-F6E4AEB3E5A7}" presName="spV" presStyleCnt="0"/>
      <dgm:spPr/>
    </dgm:pt>
    <dgm:pt modelId="{308F86B7-D941-4219-B1EF-1DF0218329AF}" type="pres">
      <dgm:prSet presAssocID="{6CBE69AA-1EAC-4424-B2B7-3F6E128CB8BA}" presName="linNode" presStyleCnt="0"/>
      <dgm:spPr/>
    </dgm:pt>
    <dgm:pt modelId="{85BD6EBC-B7BD-4283-9195-03758FD188DF}" type="pres">
      <dgm:prSet presAssocID="{6CBE69AA-1EAC-4424-B2B7-3F6E128CB8BA}" presName="parTx" presStyleLbl="revTx" presStyleIdx="3" presStyleCnt="6">
        <dgm:presLayoutVars>
          <dgm:chMax val="1"/>
          <dgm:bulletEnabled val="1"/>
        </dgm:presLayoutVars>
      </dgm:prSet>
      <dgm:spPr/>
    </dgm:pt>
    <dgm:pt modelId="{E0FC9C9B-F53E-4A4C-8BA2-1529EE697C2B}" type="pres">
      <dgm:prSet presAssocID="{6CBE69AA-1EAC-4424-B2B7-3F6E128CB8BA}" presName="bracket" presStyleLbl="parChTrans1D1" presStyleIdx="3" presStyleCnt="6"/>
      <dgm:spPr>
        <a:noFill/>
        <a:ln w="12700" cap="flat" cmpd="sng" algn="ctr">
          <a:solidFill>
            <a:schemeClr val="accent1">
              <a:shade val="60000"/>
              <a:hueOff val="0"/>
              <a:satOff val="0"/>
              <a:lumOff val="0"/>
              <a:alphaOff val="0"/>
            </a:schemeClr>
          </a:solidFill>
          <a:prstDash val="solid"/>
          <a:miter lim="800000"/>
        </a:ln>
      </dgm:spPr>
    </dgm:pt>
    <dgm:pt modelId="{F34B3F96-6075-42A2-BF96-870BB31D26EF}" type="pres">
      <dgm:prSet presAssocID="{6CBE69AA-1EAC-4424-B2B7-3F6E128CB8BA}" presName="spH" presStyleCnt="0"/>
      <dgm:spPr/>
    </dgm:pt>
    <dgm:pt modelId="{0ECD8488-674C-4C0C-9655-2C89CD3ACFBA}" type="pres">
      <dgm:prSet presAssocID="{6CBE69AA-1EAC-4424-B2B7-3F6E128CB8BA}" presName="desTx" presStyleLbl="node1" presStyleIdx="3" presStyleCnt="6">
        <dgm:presLayoutVars>
          <dgm:bulletEnabled val="1"/>
        </dgm:presLayoutVars>
      </dgm:prSet>
      <dgm:spPr/>
    </dgm:pt>
    <dgm:pt modelId="{6D7C8854-9976-4879-849A-A5B35E279A0D}" type="pres">
      <dgm:prSet presAssocID="{7B16840F-5494-45CE-9189-F7F911A2009B}" presName="spV" presStyleCnt="0"/>
      <dgm:spPr/>
    </dgm:pt>
    <dgm:pt modelId="{24457AD7-6E8B-451C-9C78-107477CEA4C7}" type="pres">
      <dgm:prSet presAssocID="{89CC7EA6-749B-42BC-978E-A38075F5C72B}" presName="linNode" presStyleCnt="0"/>
      <dgm:spPr/>
    </dgm:pt>
    <dgm:pt modelId="{A3CD7AA6-38F4-4A44-AF0C-AA53CC2A4238}" type="pres">
      <dgm:prSet presAssocID="{89CC7EA6-749B-42BC-978E-A38075F5C72B}" presName="parTx" presStyleLbl="revTx" presStyleIdx="4" presStyleCnt="6">
        <dgm:presLayoutVars>
          <dgm:chMax val="1"/>
          <dgm:bulletEnabled val="1"/>
        </dgm:presLayoutVars>
      </dgm:prSet>
      <dgm:spPr/>
    </dgm:pt>
    <dgm:pt modelId="{A0BBA243-A395-4F9E-9DD5-840A3D69F33B}" type="pres">
      <dgm:prSet presAssocID="{89CC7EA6-749B-42BC-978E-A38075F5C72B}" presName="bracket" presStyleLbl="parChTrans1D1" presStyleIdx="4" presStyleCnt="6"/>
      <dgm:spPr>
        <a:noFill/>
        <a:ln w="12700" cap="flat" cmpd="sng" algn="ctr">
          <a:solidFill>
            <a:schemeClr val="accent1">
              <a:shade val="60000"/>
              <a:hueOff val="0"/>
              <a:satOff val="0"/>
              <a:lumOff val="0"/>
              <a:alphaOff val="0"/>
            </a:schemeClr>
          </a:solidFill>
          <a:prstDash val="solid"/>
          <a:miter lim="800000"/>
        </a:ln>
      </dgm:spPr>
    </dgm:pt>
    <dgm:pt modelId="{9650CA60-831C-4DAE-AD3E-09277EDC17F8}" type="pres">
      <dgm:prSet presAssocID="{89CC7EA6-749B-42BC-978E-A38075F5C72B}" presName="spH" presStyleCnt="0"/>
      <dgm:spPr/>
    </dgm:pt>
    <dgm:pt modelId="{66AAEBA6-B695-4691-8B00-49D1E4CA4B7B}" type="pres">
      <dgm:prSet presAssocID="{89CC7EA6-749B-42BC-978E-A38075F5C72B}" presName="desTx" presStyleLbl="node1" presStyleIdx="4" presStyleCnt="6">
        <dgm:presLayoutVars>
          <dgm:bulletEnabled val="1"/>
        </dgm:presLayoutVars>
      </dgm:prSet>
      <dgm:spPr/>
    </dgm:pt>
    <dgm:pt modelId="{A5ED09AD-6A6C-4925-BEC7-2C2EBCB9A713}" type="pres">
      <dgm:prSet presAssocID="{343B9B90-5CA5-4DF2-A625-3A6F77D8A08D}" presName="spV" presStyleCnt="0"/>
      <dgm:spPr/>
    </dgm:pt>
    <dgm:pt modelId="{79C6ACE2-EAD3-40F1-A40D-7C08DA6A36F9}" type="pres">
      <dgm:prSet presAssocID="{D627C789-0051-4A89-95D0-9984E46E197F}" presName="linNode" presStyleCnt="0"/>
      <dgm:spPr/>
    </dgm:pt>
    <dgm:pt modelId="{1165B149-41F8-4D08-BA1A-5857706E9CDE}" type="pres">
      <dgm:prSet presAssocID="{D627C789-0051-4A89-95D0-9984E46E197F}" presName="parTx" presStyleLbl="revTx" presStyleIdx="5" presStyleCnt="6">
        <dgm:presLayoutVars>
          <dgm:chMax val="1"/>
          <dgm:bulletEnabled val="1"/>
        </dgm:presLayoutVars>
      </dgm:prSet>
      <dgm:spPr/>
    </dgm:pt>
    <dgm:pt modelId="{0A6E157B-C627-4B14-8B26-59B96448430A}" type="pres">
      <dgm:prSet presAssocID="{D627C789-0051-4A89-95D0-9984E46E197F}" presName="bracket" presStyleLbl="parChTrans1D1" presStyleIdx="5" presStyleCnt="6"/>
      <dgm:spPr>
        <a:noFill/>
        <a:ln w="12700" cap="flat" cmpd="sng" algn="ctr">
          <a:solidFill>
            <a:schemeClr val="accent1">
              <a:shade val="60000"/>
              <a:hueOff val="0"/>
              <a:satOff val="0"/>
              <a:lumOff val="0"/>
              <a:alphaOff val="0"/>
            </a:schemeClr>
          </a:solidFill>
          <a:prstDash val="solid"/>
          <a:miter lim="800000"/>
        </a:ln>
      </dgm:spPr>
    </dgm:pt>
    <dgm:pt modelId="{2D612181-86BE-42DF-B0C0-83C5CE48BEBE}" type="pres">
      <dgm:prSet presAssocID="{D627C789-0051-4A89-95D0-9984E46E197F}" presName="spH" presStyleCnt="0"/>
      <dgm:spPr/>
    </dgm:pt>
    <dgm:pt modelId="{B846999F-8B22-4EFB-AAE0-C9D0AFC0A833}" type="pres">
      <dgm:prSet presAssocID="{D627C789-0051-4A89-95D0-9984E46E197F}" presName="desTx" presStyleLbl="node1" presStyleIdx="5" presStyleCnt="6">
        <dgm:presLayoutVars>
          <dgm:bulletEnabled val="1"/>
        </dgm:presLayoutVars>
      </dgm:prSet>
      <dgm:spPr/>
    </dgm:pt>
  </dgm:ptLst>
  <dgm:cxnLst>
    <dgm:cxn modelId="{94C38511-8B73-49FE-B8C9-CD9641B6E245}" type="presOf" srcId="{CF86E16C-B51F-4AC4-B847-500574210A22}" destId="{66AAEBA6-B695-4691-8B00-49D1E4CA4B7B}" srcOrd="0" destOrd="0" presId="urn:diagrams.loki3.com/BracketList"/>
    <dgm:cxn modelId="{1FC8A320-2FD1-4E99-9D0E-AA3DC735AA2A}" srcId="{F338A198-B74D-4D23-AE14-A82F11E1DAD8}" destId="{84A836FC-AAFB-43A3-89CD-795F4C354296}" srcOrd="0" destOrd="0" parTransId="{64C787F3-2068-421D-BD82-D745F1B49B24}" sibTransId="{54346FDA-23C8-4590-AE78-C257FFBA5052}"/>
    <dgm:cxn modelId="{9AD19524-EAA9-48D5-9A8F-32CBF81DDFC3}" srcId="{A9FC8E42-7B95-42F1-983B-A5AE72E8C5C0}" destId="{89CC7EA6-749B-42BC-978E-A38075F5C72B}" srcOrd="4" destOrd="0" parTransId="{807F1521-882E-4D39-8BF8-417E16E78EDB}" sibTransId="{343B9B90-5CA5-4DF2-A625-3A6F77D8A08D}"/>
    <dgm:cxn modelId="{88AC7725-B58F-4193-9C47-8D1782C58115}" srcId="{A9FC8E42-7B95-42F1-983B-A5AE72E8C5C0}" destId="{9B75E048-2AA5-47D4-B202-E2AF294A9841}" srcOrd="2" destOrd="0" parTransId="{37BEA225-0283-4195-B462-B25B05722CBB}" sibTransId="{98FC8C8A-113E-4040-8FD7-F6E4AEB3E5A7}"/>
    <dgm:cxn modelId="{F4D45A3C-3FB4-45F4-ADA4-98D3CFDA3E31}" srcId="{A9FC8E42-7B95-42F1-983B-A5AE72E8C5C0}" destId="{6CBE69AA-1EAC-4424-B2B7-3F6E128CB8BA}" srcOrd="3" destOrd="0" parTransId="{9ACD4190-12A2-49CD-AB0A-A5666B7B7918}" sibTransId="{7B16840F-5494-45CE-9189-F7F911A2009B}"/>
    <dgm:cxn modelId="{EA790F63-1B10-477F-B67A-CBEBFBA83D0D}" type="presOf" srcId="{9B75E048-2AA5-47D4-B202-E2AF294A9841}" destId="{5400C3F5-CC03-4C92-9C64-BD6ED3005EC2}" srcOrd="0" destOrd="0" presId="urn:diagrams.loki3.com/BracketList"/>
    <dgm:cxn modelId="{A085B165-73C3-4E98-A6A8-F03EA4F776F2}" type="presOf" srcId="{A9FC8E42-7B95-42F1-983B-A5AE72E8C5C0}" destId="{60E112F2-CD0F-460D-921B-374A913F71ED}" srcOrd="0" destOrd="0" presId="urn:diagrams.loki3.com/BracketList"/>
    <dgm:cxn modelId="{B0C43447-234C-440C-9C64-EDCC11EDFA77}" srcId="{9B75E048-2AA5-47D4-B202-E2AF294A9841}" destId="{DDF099B8-1FB4-42BC-8CF7-4F0946E8CE06}" srcOrd="0" destOrd="0" parTransId="{9F71C79D-2DD7-4C89-AEFB-6AAFE803B690}" sibTransId="{94CDA1BF-C6A2-44A8-AD23-C61A10A970F6}"/>
    <dgm:cxn modelId="{D72A5267-9D4F-46FF-98EC-BD41A43F4F9E}" type="presOf" srcId="{5F062A7C-B06E-4406-B0DD-354232FCE705}" destId="{D5929079-7C2E-4F45-A6B9-1B7792F83AEF}" srcOrd="0" destOrd="0" presId="urn:diagrams.loki3.com/BracketList"/>
    <dgm:cxn modelId="{8C36C25A-6608-4A69-BD15-589FC5F2F51B}" type="presOf" srcId="{972C802A-DE7C-4CFB-AB82-96FFF3476E4E}" destId="{66F51E0D-D045-4E2B-AB0C-4F2EC15C2742}" srcOrd="0" destOrd="0" presId="urn:diagrams.loki3.com/BracketList"/>
    <dgm:cxn modelId="{29B4627C-C7E7-405C-A6ED-30E978AC60E8}" type="presOf" srcId="{89CC7EA6-749B-42BC-978E-A38075F5C72B}" destId="{A3CD7AA6-38F4-4A44-AF0C-AA53CC2A4238}" srcOrd="0" destOrd="0" presId="urn:diagrams.loki3.com/BracketList"/>
    <dgm:cxn modelId="{07EE1B82-D109-4C77-BCAC-6A23B2B61456}" srcId="{D627C789-0051-4A89-95D0-9984E46E197F}" destId="{DA8ECFEB-D442-451D-8936-BBB3F6B74CCF}" srcOrd="0" destOrd="0" parTransId="{EAD9AE3A-A04C-45C7-881F-78EF9496FA8C}" sibTransId="{97E46952-7C1B-4E28-9386-BD36EE33617D}"/>
    <dgm:cxn modelId="{57221A94-380F-412B-B3F9-22BCBE289647}" srcId="{6CBE69AA-1EAC-4424-B2B7-3F6E128CB8BA}" destId="{BD181532-2AC9-4658-A2DD-0F002D433353}" srcOrd="0" destOrd="0" parTransId="{F38D2D14-BB0A-4111-968D-AD271D79AD40}" sibTransId="{29DE9D28-1260-47FE-910D-47692CA2A79C}"/>
    <dgm:cxn modelId="{5EA4F3A4-F59B-4521-A108-F5EBCC22FD81}" type="presOf" srcId="{F338A198-B74D-4D23-AE14-A82F11E1DAD8}" destId="{33D9AD84-C2DD-43AA-B8C0-6E15771BE78B}" srcOrd="0" destOrd="0" presId="urn:diagrams.loki3.com/BracketList"/>
    <dgm:cxn modelId="{EFD345A6-3B06-461A-9EFA-650C01B90185}" srcId="{972C802A-DE7C-4CFB-AB82-96FFF3476E4E}" destId="{5F062A7C-B06E-4406-B0DD-354232FCE705}" srcOrd="0" destOrd="0" parTransId="{FECE0BF8-ECB4-4A4E-8988-734D3D2C1857}" sibTransId="{CA457DF6-CDBB-4DA3-BD1A-617D376AAEBA}"/>
    <dgm:cxn modelId="{6E89B3A6-DB12-490D-96C1-B47235BEBAD8}" srcId="{89CC7EA6-749B-42BC-978E-A38075F5C72B}" destId="{CF86E16C-B51F-4AC4-B847-500574210A22}" srcOrd="0" destOrd="0" parTransId="{FDC2816E-1A03-468B-9061-AEA76AC6A994}" sibTransId="{F690D86F-5A1D-4097-8241-2BC5BE27F639}"/>
    <dgm:cxn modelId="{3B2FADA9-E2A2-4040-93DA-6E2C4897CA44}" srcId="{A9FC8E42-7B95-42F1-983B-A5AE72E8C5C0}" destId="{D627C789-0051-4A89-95D0-9984E46E197F}" srcOrd="5" destOrd="0" parTransId="{1D9BFEA0-AC8A-42F4-B30D-03560ADA1EA1}" sibTransId="{93187921-8FD1-4FDC-8010-6C08D72CF9A5}"/>
    <dgm:cxn modelId="{EE4772B6-64C0-47C4-BBE8-6AB0BAC67E4B}" type="presOf" srcId="{6CBE69AA-1EAC-4424-B2B7-3F6E128CB8BA}" destId="{85BD6EBC-B7BD-4283-9195-03758FD188DF}" srcOrd="0" destOrd="0" presId="urn:diagrams.loki3.com/BracketList"/>
    <dgm:cxn modelId="{D631DCB9-5546-4A44-BC48-A5ED5779F279}" type="presOf" srcId="{D627C789-0051-4A89-95D0-9984E46E197F}" destId="{1165B149-41F8-4D08-BA1A-5857706E9CDE}" srcOrd="0" destOrd="0" presId="urn:diagrams.loki3.com/BracketList"/>
    <dgm:cxn modelId="{23A15DC3-ECCA-41C6-9CD4-60EA181FA7F2}" type="presOf" srcId="{BD181532-2AC9-4658-A2DD-0F002D433353}" destId="{0ECD8488-674C-4C0C-9655-2C89CD3ACFBA}" srcOrd="0" destOrd="0" presId="urn:diagrams.loki3.com/BracketList"/>
    <dgm:cxn modelId="{84E58AC3-51A8-4E1E-AB0A-DCC9C1C361EF}" srcId="{A9FC8E42-7B95-42F1-983B-A5AE72E8C5C0}" destId="{F338A198-B74D-4D23-AE14-A82F11E1DAD8}" srcOrd="1" destOrd="0" parTransId="{67B9D431-DA4A-4643-B490-76689F1C1084}" sibTransId="{C58A6317-70AB-4D9F-B558-C995C9E345F3}"/>
    <dgm:cxn modelId="{C6E9A6C3-2E3E-4BC8-BF86-D422920ED995}" srcId="{A9FC8E42-7B95-42F1-983B-A5AE72E8C5C0}" destId="{972C802A-DE7C-4CFB-AB82-96FFF3476E4E}" srcOrd="0" destOrd="0" parTransId="{EB4AC6B5-0AE8-4CF2-984B-CC67AC15CFC5}" sibTransId="{256E1FC6-3853-4AE2-86E4-6245C7BF4F37}"/>
    <dgm:cxn modelId="{EEDA84E4-9C5C-42B9-A154-F5C31DB89CE4}" type="presOf" srcId="{DDF099B8-1FB4-42BC-8CF7-4F0946E8CE06}" destId="{2A87B468-0784-4F3F-9515-BBB3492CC8A0}" srcOrd="0" destOrd="0" presId="urn:diagrams.loki3.com/BracketList"/>
    <dgm:cxn modelId="{FAB27DFA-7DCF-4F08-9097-68EBADD3A722}" type="presOf" srcId="{DA8ECFEB-D442-451D-8936-BBB3F6B74CCF}" destId="{B846999F-8B22-4EFB-AAE0-C9D0AFC0A833}" srcOrd="0" destOrd="0" presId="urn:diagrams.loki3.com/BracketList"/>
    <dgm:cxn modelId="{F05E7AFC-424D-43E1-BAA8-EFF86F8A99D3}" type="presOf" srcId="{84A836FC-AAFB-43A3-89CD-795F4C354296}" destId="{34E5CFAF-7A5E-4128-8997-A5651A906319}" srcOrd="0" destOrd="0" presId="urn:diagrams.loki3.com/BracketList"/>
    <dgm:cxn modelId="{74CA6467-A665-4CFC-9BB4-708DBB089EED}" type="presParOf" srcId="{60E112F2-CD0F-460D-921B-374A913F71ED}" destId="{1A038524-604E-4D2F-9D7E-113C69B7C141}" srcOrd="0" destOrd="0" presId="urn:diagrams.loki3.com/BracketList"/>
    <dgm:cxn modelId="{351D83E5-6162-4860-8AF0-55C92A7817E4}" type="presParOf" srcId="{1A038524-604E-4D2F-9D7E-113C69B7C141}" destId="{66F51E0D-D045-4E2B-AB0C-4F2EC15C2742}" srcOrd="0" destOrd="0" presId="urn:diagrams.loki3.com/BracketList"/>
    <dgm:cxn modelId="{765DEE9D-1BBF-448A-850A-077B5B51C3C2}" type="presParOf" srcId="{1A038524-604E-4D2F-9D7E-113C69B7C141}" destId="{FC80247D-E118-4105-90BF-F29AB52D411B}" srcOrd="1" destOrd="0" presId="urn:diagrams.loki3.com/BracketList"/>
    <dgm:cxn modelId="{8AD63B07-ED53-4A7E-B602-D506D4C559B7}" type="presParOf" srcId="{1A038524-604E-4D2F-9D7E-113C69B7C141}" destId="{0FD2FB49-ED8B-4824-AEAF-3A94420311F8}" srcOrd="2" destOrd="0" presId="urn:diagrams.loki3.com/BracketList"/>
    <dgm:cxn modelId="{E5E54571-7998-4A7A-97B1-E676E6BD7E54}" type="presParOf" srcId="{1A038524-604E-4D2F-9D7E-113C69B7C141}" destId="{D5929079-7C2E-4F45-A6B9-1B7792F83AEF}" srcOrd="3" destOrd="0" presId="urn:diagrams.loki3.com/BracketList"/>
    <dgm:cxn modelId="{16B0A26D-DB7A-4A43-B84F-38BC1661D6E1}" type="presParOf" srcId="{60E112F2-CD0F-460D-921B-374A913F71ED}" destId="{7DF0E247-63B9-4008-A971-6F49D7F9E081}" srcOrd="1" destOrd="0" presId="urn:diagrams.loki3.com/BracketList"/>
    <dgm:cxn modelId="{87ECCC33-0F52-48E7-B817-6F9F52C9C614}" type="presParOf" srcId="{60E112F2-CD0F-460D-921B-374A913F71ED}" destId="{E59D26DB-AF0C-4FA9-84AF-32ED08C4AC0A}" srcOrd="2" destOrd="0" presId="urn:diagrams.loki3.com/BracketList"/>
    <dgm:cxn modelId="{6A793A8A-64AB-449D-90B6-33F4C4341B0D}" type="presParOf" srcId="{E59D26DB-AF0C-4FA9-84AF-32ED08C4AC0A}" destId="{33D9AD84-C2DD-43AA-B8C0-6E15771BE78B}" srcOrd="0" destOrd="0" presId="urn:diagrams.loki3.com/BracketList"/>
    <dgm:cxn modelId="{9902DA8C-2649-45F1-BD1D-D7B0A9A2B161}" type="presParOf" srcId="{E59D26DB-AF0C-4FA9-84AF-32ED08C4AC0A}" destId="{9117B35D-C06B-428F-8A45-50C11E8FFA23}" srcOrd="1" destOrd="0" presId="urn:diagrams.loki3.com/BracketList"/>
    <dgm:cxn modelId="{5CE5F4B4-9065-43EB-ACDB-917DDF43163C}" type="presParOf" srcId="{E59D26DB-AF0C-4FA9-84AF-32ED08C4AC0A}" destId="{EA474D2E-5346-44AA-8F49-9AD64CE626D8}" srcOrd="2" destOrd="0" presId="urn:diagrams.loki3.com/BracketList"/>
    <dgm:cxn modelId="{01AE4939-FBBD-4AF4-B265-615A05235753}" type="presParOf" srcId="{E59D26DB-AF0C-4FA9-84AF-32ED08C4AC0A}" destId="{34E5CFAF-7A5E-4128-8997-A5651A906319}" srcOrd="3" destOrd="0" presId="urn:diagrams.loki3.com/BracketList"/>
    <dgm:cxn modelId="{36FFF57B-AB83-44B4-B451-6826F2501ADC}" type="presParOf" srcId="{60E112F2-CD0F-460D-921B-374A913F71ED}" destId="{00C54DFA-A3F8-406C-B094-0E3D2CF0786D}" srcOrd="3" destOrd="0" presId="urn:diagrams.loki3.com/BracketList"/>
    <dgm:cxn modelId="{6864CBFD-EF51-4389-8F06-1159B715A644}" type="presParOf" srcId="{60E112F2-CD0F-460D-921B-374A913F71ED}" destId="{92973F54-1F5B-4C40-BBAB-9E62B4F56DA9}" srcOrd="4" destOrd="0" presId="urn:diagrams.loki3.com/BracketList"/>
    <dgm:cxn modelId="{9F24454E-B399-4A3F-B63E-F31C908F057E}" type="presParOf" srcId="{92973F54-1F5B-4C40-BBAB-9E62B4F56DA9}" destId="{5400C3F5-CC03-4C92-9C64-BD6ED3005EC2}" srcOrd="0" destOrd="0" presId="urn:diagrams.loki3.com/BracketList"/>
    <dgm:cxn modelId="{A815E832-D30D-4D57-A72A-482C0F1B666F}" type="presParOf" srcId="{92973F54-1F5B-4C40-BBAB-9E62B4F56DA9}" destId="{C3AF3EC1-996A-46C1-B710-476892751235}" srcOrd="1" destOrd="0" presId="urn:diagrams.loki3.com/BracketList"/>
    <dgm:cxn modelId="{B5033CF7-EFCA-4B81-BE7A-E42FC80F9429}" type="presParOf" srcId="{92973F54-1F5B-4C40-BBAB-9E62B4F56DA9}" destId="{7A4A087B-252F-42E5-A266-D59FD817BE35}" srcOrd="2" destOrd="0" presId="urn:diagrams.loki3.com/BracketList"/>
    <dgm:cxn modelId="{858745CC-1669-40FD-AF34-3FB0C3648EDB}" type="presParOf" srcId="{92973F54-1F5B-4C40-BBAB-9E62B4F56DA9}" destId="{2A87B468-0784-4F3F-9515-BBB3492CC8A0}" srcOrd="3" destOrd="0" presId="urn:diagrams.loki3.com/BracketList"/>
    <dgm:cxn modelId="{59076783-E799-4940-802C-4E2F53F0B035}" type="presParOf" srcId="{60E112F2-CD0F-460D-921B-374A913F71ED}" destId="{DB5F5B3A-2AB1-40C7-A339-6D58ABE1BB22}" srcOrd="5" destOrd="0" presId="urn:diagrams.loki3.com/BracketList"/>
    <dgm:cxn modelId="{995964EA-D2BD-4C38-A3AB-88DC3ABACA32}" type="presParOf" srcId="{60E112F2-CD0F-460D-921B-374A913F71ED}" destId="{308F86B7-D941-4219-B1EF-1DF0218329AF}" srcOrd="6" destOrd="0" presId="urn:diagrams.loki3.com/BracketList"/>
    <dgm:cxn modelId="{3546E68D-1EE0-4803-8B8A-866209600FF4}" type="presParOf" srcId="{308F86B7-D941-4219-B1EF-1DF0218329AF}" destId="{85BD6EBC-B7BD-4283-9195-03758FD188DF}" srcOrd="0" destOrd="0" presId="urn:diagrams.loki3.com/BracketList"/>
    <dgm:cxn modelId="{02FBC108-6588-48B6-A48A-A81E2E9D17D3}" type="presParOf" srcId="{308F86B7-D941-4219-B1EF-1DF0218329AF}" destId="{E0FC9C9B-F53E-4A4C-8BA2-1529EE697C2B}" srcOrd="1" destOrd="0" presId="urn:diagrams.loki3.com/BracketList"/>
    <dgm:cxn modelId="{3D22296C-417B-4120-9794-277320976080}" type="presParOf" srcId="{308F86B7-D941-4219-B1EF-1DF0218329AF}" destId="{F34B3F96-6075-42A2-BF96-870BB31D26EF}" srcOrd="2" destOrd="0" presId="urn:diagrams.loki3.com/BracketList"/>
    <dgm:cxn modelId="{60F682BB-4C9A-4188-B8AB-EE4A187066B0}" type="presParOf" srcId="{308F86B7-D941-4219-B1EF-1DF0218329AF}" destId="{0ECD8488-674C-4C0C-9655-2C89CD3ACFBA}" srcOrd="3" destOrd="0" presId="urn:diagrams.loki3.com/BracketList"/>
    <dgm:cxn modelId="{4794D9BC-70E5-493D-A62F-D8A51E2B17C3}" type="presParOf" srcId="{60E112F2-CD0F-460D-921B-374A913F71ED}" destId="{6D7C8854-9976-4879-849A-A5B35E279A0D}" srcOrd="7" destOrd="0" presId="urn:diagrams.loki3.com/BracketList"/>
    <dgm:cxn modelId="{59BD2616-C828-40A0-8FD4-FE05C11E2C45}" type="presParOf" srcId="{60E112F2-CD0F-460D-921B-374A913F71ED}" destId="{24457AD7-6E8B-451C-9C78-107477CEA4C7}" srcOrd="8" destOrd="0" presId="urn:diagrams.loki3.com/BracketList"/>
    <dgm:cxn modelId="{0F06CBFE-0AC3-48B7-B223-BE0999889455}" type="presParOf" srcId="{24457AD7-6E8B-451C-9C78-107477CEA4C7}" destId="{A3CD7AA6-38F4-4A44-AF0C-AA53CC2A4238}" srcOrd="0" destOrd="0" presId="urn:diagrams.loki3.com/BracketList"/>
    <dgm:cxn modelId="{F1D86ADC-2B22-41AF-8260-60B106BF6D42}" type="presParOf" srcId="{24457AD7-6E8B-451C-9C78-107477CEA4C7}" destId="{A0BBA243-A395-4F9E-9DD5-840A3D69F33B}" srcOrd="1" destOrd="0" presId="urn:diagrams.loki3.com/BracketList"/>
    <dgm:cxn modelId="{FD43FDAB-B382-4EA0-9188-0099B50A6327}" type="presParOf" srcId="{24457AD7-6E8B-451C-9C78-107477CEA4C7}" destId="{9650CA60-831C-4DAE-AD3E-09277EDC17F8}" srcOrd="2" destOrd="0" presId="urn:diagrams.loki3.com/BracketList"/>
    <dgm:cxn modelId="{F9D46FF3-4EBE-4100-A940-8FE5D540CAE3}" type="presParOf" srcId="{24457AD7-6E8B-451C-9C78-107477CEA4C7}" destId="{66AAEBA6-B695-4691-8B00-49D1E4CA4B7B}" srcOrd="3" destOrd="0" presId="urn:diagrams.loki3.com/BracketList"/>
    <dgm:cxn modelId="{E1F9008F-6706-477C-945A-26FB7186EDCD}" type="presParOf" srcId="{60E112F2-CD0F-460D-921B-374A913F71ED}" destId="{A5ED09AD-6A6C-4925-BEC7-2C2EBCB9A713}" srcOrd="9" destOrd="0" presId="urn:diagrams.loki3.com/BracketList"/>
    <dgm:cxn modelId="{FA2D142E-AC24-4951-AC46-EF6B9861F45D}" type="presParOf" srcId="{60E112F2-CD0F-460D-921B-374A913F71ED}" destId="{79C6ACE2-EAD3-40F1-A40D-7C08DA6A36F9}" srcOrd="10" destOrd="0" presId="urn:diagrams.loki3.com/BracketList"/>
    <dgm:cxn modelId="{86E1D089-94B7-4B0E-B5EF-838BE0396C95}" type="presParOf" srcId="{79C6ACE2-EAD3-40F1-A40D-7C08DA6A36F9}" destId="{1165B149-41F8-4D08-BA1A-5857706E9CDE}" srcOrd="0" destOrd="0" presId="urn:diagrams.loki3.com/BracketList"/>
    <dgm:cxn modelId="{2EF86D32-E67F-46BE-9CFB-215FAB945085}" type="presParOf" srcId="{79C6ACE2-EAD3-40F1-A40D-7C08DA6A36F9}" destId="{0A6E157B-C627-4B14-8B26-59B96448430A}" srcOrd="1" destOrd="0" presId="urn:diagrams.loki3.com/BracketList"/>
    <dgm:cxn modelId="{60D95787-0604-4608-BD43-6ED2A86911E1}" type="presParOf" srcId="{79C6ACE2-EAD3-40F1-A40D-7C08DA6A36F9}" destId="{2D612181-86BE-42DF-B0C0-83C5CE48BEBE}" srcOrd="2" destOrd="0" presId="urn:diagrams.loki3.com/BracketList"/>
    <dgm:cxn modelId="{1D76189A-DB6E-4E29-8C15-D785D1000CB7}" type="presParOf" srcId="{79C6ACE2-EAD3-40F1-A40D-7C08DA6A36F9}" destId="{B846999F-8B22-4EFB-AAE0-C9D0AFC0A833}" srcOrd="3" destOrd="0" presId="urn:diagrams.loki3.com/Bracket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2.xml><?xml version="1.0" encoding="utf-8"?>
<dgm:dataModel xmlns:dgm="http://schemas.openxmlformats.org/drawingml/2006/diagram" xmlns:a="http://schemas.openxmlformats.org/drawingml/2006/main">
  <dgm:ptLst>
    <dgm:pt modelId="{3985AF7C-53D6-44AD-87E4-4EA338F4D7FA}"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C2A297BC-DA42-4860-A108-8EE79AEB2CA0}" type="parTrans" cxnId="{832F8A32-742A-45DB-94C3-D3595B0458C5}">
      <dgm:prSet/>
      <dgm:spPr/>
      <dgm:t>
        <a:bodyPr/>
        <a:lstStyle/>
        <a:p>
          <a:endParaRPr lang="en-US"/>
        </a:p>
      </dgm:t>
    </dgm:pt>
    <dgm:pt modelId="{EBD060C5-95F5-4EE7-A21D-4D675CDEDCC3}">
      <dgm:prSet custT="1"/>
      <dgm:spPr>
        <a:noFill/>
        <a:ln>
          <a:noFill/>
        </a:ln>
      </dgm:spPr>
      <dgm:t>
        <a:bodyPr/>
        <a:lstStyle/>
        <a:p>
          <a:pPr>
            <a:defRPr cap="all"/>
          </a:pPr>
          <a:r>
            <a:rPr lang="zh-CN" sz="1110" b="0" i="0" strike="noStrike" cap="all" spc="0" baseline="0">
              <a:solidFill>
                <a:srgbClr val="000000"/>
              </a:solidFill>
              <a:effectLst/>
              <a:latin typeface="SimSun"/>
              <a:ea typeface="SimSun"/>
              <a:cs typeface="SimSun"/>
            </a:rPr>
            <a:t>中断、面对、支持 – 但只有 iF 合适！</a:t>
          </a:r>
          <a:endParaRPr lang="en-US"/>
        </a:p>
      </dgm:t>
    </dgm:pt>
    <dgm:pt modelId="{08F2C995-22F9-446E-8812-A0D5B508C4C6}" type="sibTrans" cxnId="{832F8A32-742A-45DB-94C3-D3595B0458C5}">
      <dgm:prSet/>
      <dgm:spPr/>
      <dgm:t>
        <a:bodyPr/>
        <a:lstStyle/>
        <a:p>
          <a:endParaRPr lang="en-US"/>
        </a:p>
      </dgm:t>
    </dgm:pt>
    <dgm:pt modelId="{C06B86FE-9873-4154-8479-7797CFC38831}" type="parTrans" cxnId="{41658112-67AD-4ACD-A212-E937DFBCE02A}">
      <dgm:prSet/>
      <dgm:spPr/>
      <dgm:t>
        <a:bodyPr/>
        <a:lstStyle/>
        <a:p>
          <a:endParaRPr lang="en-US"/>
        </a:p>
      </dgm:t>
    </dgm:pt>
    <dgm:pt modelId="{215514A5-DF66-4904-9406-77784F162B95}">
      <dgm:prSet custT="1"/>
      <dgm:spPr>
        <a:noFill/>
        <a:ln>
          <a:noFill/>
        </a:ln>
      </dgm:spPr>
      <dgm:t>
        <a:bodyPr/>
        <a:lstStyle/>
        <a:p>
          <a:pPr>
            <a:defRPr cap="all"/>
          </a:pPr>
          <a:r>
            <a:rPr lang="zh-CN" sz="1110" b="0" i="0" strike="noStrike" cap="all" spc="0" baseline="0">
              <a:solidFill>
                <a:srgbClr val="000000"/>
              </a:solidFill>
              <a:effectLst/>
              <a:latin typeface="SimSun"/>
              <a:ea typeface="SimSun"/>
              <a:cs typeface="SimSun"/>
            </a:rPr>
            <a:t>我们想知道您认为某人的行为是不恰当还是非法的。</a:t>
          </a:r>
          <a:endParaRPr lang="en-US"/>
        </a:p>
      </dgm:t>
    </dgm:pt>
    <dgm:pt modelId="{B250ECC4-DD4B-44B9-9935-6E9734B98612}" type="sibTrans" cxnId="{41658112-67AD-4ACD-A212-E937DFBCE02A}">
      <dgm:prSet/>
      <dgm:spPr/>
      <dgm:t>
        <a:bodyPr/>
        <a:lstStyle/>
        <a:p>
          <a:endParaRPr lang="en-US"/>
        </a:p>
      </dgm:t>
    </dgm:pt>
    <dgm:pt modelId="{56605AA0-B23C-41CB-A9E9-FB42C77D3F9B}" type="parTrans" cxnId="{FB71F884-C989-45BC-A136-4C6B8BBABE42}">
      <dgm:prSet/>
      <dgm:spPr/>
      <dgm:t>
        <a:bodyPr/>
        <a:lstStyle/>
        <a:p>
          <a:endParaRPr lang="en-US"/>
        </a:p>
      </dgm:t>
    </dgm:pt>
    <dgm:pt modelId="{22C75CE3-3B87-4E45-A239-769E3391166C}">
      <dgm:prSet custT="1"/>
      <dgm:spPr>
        <a:noFill/>
        <a:ln>
          <a:noFill/>
        </a:ln>
      </dgm:spPr>
      <dgm:t>
        <a:bodyPr/>
        <a:lstStyle/>
        <a:p>
          <a:pPr>
            <a:defRPr cap="all"/>
          </a:pPr>
          <a:r>
            <a:rPr lang="zh-CN" sz="1110" b="0" i="0" strike="noStrike" cap="all" spc="0" baseline="0">
              <a:solidFill>
                <a:srgbClr val="000000"/>
              </a:solidFill>
              <a:effectLst/>
              <a:latin typeface="SimSun"/>
              <a:ea typeface="SimSun"/>
              <a:cs typeface="SimSun"/>
            </a:rPr>
            <a:t>所有投诉都将得到认真对待、调查，并在适当情况下采取行动。</a:t>
          </a:r>
          <a:endParaRPr lang="en-US"/>
        </a:p>
      </dgm:t>
    </dgm:pt>
    <dgm:pt modelId="{873C7F80-16FF-4C2A-9AB6-7A5889C0339F}" type="sibTrans" cxnId="{FB71F884-C989-45BC-A136-4C6B8BBABE42}">
      <dgm:prSet/>
      <dgm:spPr/>
      <dgm:t>
        <a:bodyPr/>
        <a:lstStyle/>
        <a:p>
          <a:endParaRPr lang="en-US"/>
        </a:p>
      </dgm:t>
    </dgm:pt>
    <dgm:pt modelId="{F47EF451-94B4-4BD6-A5AE-ADAECA63667A}" type="parTrans" cxnId="{8DFF1895-2506-4F2C-A330-5F65CAA63CA0}">
      <dgm:prSet/>
      <dgm:spPr/>
      <dgm:t>
        <a:bodyPr/>
        <a:lstStyle/>
        <a:p>
          <a:endParaRPr lang="en-US"/>
        </a:p>
      </dgm:t>
    </dgm:pt>
    <dgm:pt modelId="{544412E3-BEF3-41AF-9D5A-7DA5FBAE64B4}">
      <dgm:prSet custT="1"/>
      <dgm:spPr>
        <a:noFill/>
        <a:ln>
          <a:noFill/>
        </a:ln>
      </dgm:spPr>
      <dgm:t>
        <a:bodyPr/>
        <a:lstStyle/>
        <a:p>
          <a:pPr>
            <a:defRPr cap="all"/>
          </a:pPr>
          <a:r>
            <a:rPr lang="zh-CN" sz="1110" b="0" i="0" strike="noStrike" cap="all" spc="0" baseline="0">
              <a:solidFill>
                <a:srgbClr val="000000"/>
              </a:solidFill>
              <a:effectLst/>
              <a:latin typeface="SimSun"/>
              <a:ea typeface="SimSun"/>
              <a:cs typeface="SimSun"/>
            </a:rPr>
            <a:t>联系您的经理、当地工时、rpm 合规团队或热线</a:t>
          </a:r>
          <a:endParaRPr lang="en-US"/>
        </a:p>
      </dgm:t>
    </dgm:pt>
    <dgm:pt modelId="{32D20FFA-0D8A-4FAF-9CB1-AE232A3FCBE7}" type="sibTrans" cxnId="{8DFF1895-2506-4F2C-A330-5F65CAA63CA0}">
      <dgm:prSet/>
      <dgm:spPr/>
      <dgm:t>
        <a:bodyPr/>
        <a:lstStyle/>
        <a:p>
          <a:endParaRPr lang="en-US"/>
        </a:p>
      </dgm:t>
    </dgm:pt>
    <dgm:pt modelId="{F99DBA00-032E-4B6D-BCA8-3FF88387C013}" type="pres">
      <dgm:prSet presAssocID="{3985AF7C-53D6-44AD-87E4-4EA338F4D7FA}" presName="root" presStyleCnt="0">
        <dgm:presLayoutVars>
          <dgm:dir/>
          <dgm:resizeHandles val="exact"/>
        </dgm:presLayoutVars>
      </dgm:prSet>
      <dgm:spPr/>
    </dgm:pt>
    <dgm:pt modelId="{786B84CB-C00B-40AB-8D9F-DE78A427A091}" type="pres">
      <dgm:prSet presAssocID="{EBD060C5-95F5-4EE7-A21D-4D675CDEDCC3}" presName="compNode" presStyleCnt="0"/>
      <dgm:spPr/>
    </dgm:pt>
    <dgm:pt modelId="{073D0F38-1697-4DDF-87B5-31AB4FDDCA6E}" type="pres">
      <dgm:prSet presAssocID="{EBD060C5-95F5-4EE7-A21D-4D675CDEDCC3}" presName="iconBgRect" presStyleLbl="bgShp" presStyleIdx="0"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972CB9A9-E8F4-48A6-863C-3857BF4A1898}" type="pres">
      <dgm:prSet presAssocID="{EBD060C5-95F5-4EE7-A21D-4D675CDEDC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0F2B5B2A-8E93-4FB1-A7B8-4DBAF9E36D1F}" type="pres">
      <dgm:prSet presAssocID="{EBD060C5-95F5-4EE7-A21D-4D675CDEDCC3}" presName="spaceRect" presStyleCnt="0"/>
      <dgm:spPr/>
    </dgm:pt>
    <dgm:pt modelId="{6AA18965-2D4D-4724-835A-2A765ACE07BF}" type="pres">
      <dgm:prSet presAssocID="{EBD060C5-95F5-4EE7-A21D-4D675CDEDCC3}" presName="textRect" presStyleLbl="revTx" presStyleIdx="0" presStyleCnt="4">
        <dgm:presLayoutVars>
          <dgm:chMax val="1"/>
          <dgm:chPref val="1"/>
        </dgm:presLayoutVars>
      </dgm:prSet>
      <dgm:spPr/>
    </dgm:pt>
    <dgm:pt modelId="{8760EC41-2AED-4DF9-BBCD-2EB65F816AD5}" type="pres">
      <dgm:prSet presAssocID="{08F2C995-22F9-446E-8812-A0D5B508C4C6}" presName="sibTrans" presStyleCnt="0"/>
      <dgm:spPr/>
    </dgm:pt>
    <dgm:pt modelId="{3622DCD7-14D2-4476-A1D7-9FC0F2DF9AEC}" type="pres">
      <dgm:prSet presAssocID="{215514A5-DF66-4904-9406-77784F162B95}" presName="compNode" presStyleCnt="0"/>
      <dgm:spPr/>
    </dgm:pt>
    <dgm:pt modelId="{71CADC7A-C1B0-44C3-93BB-21CE4C51B4F2}" type="pres">
      <dgm:prSet presAssocID="{215514A5-DF66-4904-9406-77784F162B95}" presName="iconBgRect" presStyleLbl="bgShp" presStyleIdx="1"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CE7A4B8A-9FB1-49BB-AD5F-E16F4D6B1202}" type="pres">
      <dgm:prSet presAssocID="{215514A5-DF66-4904-9406-77784F162B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77223BB5-08AB-4699-B274-66F6273C5AEC}" type="pres">
      <dgm:prSet presAssocID="{215514A5-DF66-4904-9406-77784F162B95}" presName="spaceRect" presStyleCnt="0"/>
      <dgm:spPr/>
    </dgm:pt>
    <dgm:pt modelId="{6FF8B6D1-5618-4F35-9FB1-447D4C8D3EB4}" type="pres">
      <dgm:prSet presAssocID="{215514A5-DF66-4904-9406-77784F162B95}" presName="textRect" presStyleLbl="revTx" presStyleIdx="1" presStyleCnt="4">
        <dgm:presLayoutVars>
          <dgm:chMax val="1"/>
          <dgm:chPref val="1"/>
        </dgm:presLayoutVars>
      </dgm:prSet>
      <dgm:spPr/>
    </dgm:pt>
    <dgm:pt modelId="{EAB3F13C-5F23-491D-9F8A-D25748D3216F}" type="pres">
      <dgm:prSet presAssocID="{B250ECC4-DD4B-44B9-9935-6E9734B98612}" presName="sibTrans" presStyleCnt="0"/>
      <dgm:spPr/>
    </dgm:pt>
    <dgm:pt modelId="{0F7AB7E7-3384-4E1C-A41F-020CE1D72EA1}" type="pres">
      <dgm:prSet presAssocID="{22C75CE3-3B87-4E45-A239-769E3391166C}" presName="compNode" presStyleCnt="0"/>
      <dgm:spPr/>
    </dgm:pt>
    <dgm:pt modelId="{1FE7E204-545F-440C-8C97-4A51872D9726}" type="pres">
      <dgm:prSet presAssocID="{22C75CE3-3B87-4E45-A239-769E3391166C}" presName="iconBgRect" presStyleLbl="bgShp" presStyleIdx="2"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85FF4209-844A-4978-977D-D9B2596F75E9}" type="pres">
      <dgm:prSet presAssocID="{22C75CE3-3B87-4E45-A239-769E3391166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19232F93-B28C-4008-9D2C-5CC2B171F6BF}" type="pres">
      <dgm:prSet presAssocID="{22C75CE3-3B87-4E45-A239-769E3391166C}" presName="spaceRect" presStyleCnt="0"/>
      <dgm:spPr/>
    </dgm:pt>
    <dgm:pt modelId="{30BC5A38-EAF4-4B1E-9660-0ECB3613D90C}" type="pres">
      <dgm:prSet presAssocID="{22C75CE3-3B87-4E45-A239-769E3391166C}" presName="textRect" presStyleLbl="revTx" presStyleIdx="2" presStyleCnt="4">
        <dgm:presLayoutVars>
          <dgm:chMax val="1"/>
          <dgm:chPref val="1"/>
        </dgm:presLayoutVars>
      </dgm:prSet>
      <dgm:spPr/>
    </dgm:pt>
    <dgm:pt modelId="{E20E414B-C7F7-4B94-A0E0-F90A48E33FBB}" type="pres">
      <dgm:prSet presAssocID="{873C7F80-16FF-4C2A-9AB6-7A5889C0339F}" presName="sibTrans" presStyleCnt="0"/>
      <dgm:spPr/>
    </dgm:pt>
    <dgm:pt modelId="{4B26835B-4D7D-49AA-8750-6FD0C36A7C28}" type="pres">
      <dgm:prSet presAssocID="{544412E3-BEF3-41AF-9D5A-7DA5FBAE64B4}" presName="compNode" presStyleCnt="0"/>
      <dgm:spPr/>
    </dgm:pt>
    <dgm:pt modelId="{10143779-9C38-42BF-84D1-1850484485B4}" type="pres">
      <dgm:prSet presAssocID="{544412E3-BEF3-41AF-9D5A-7DA5FBAE64B4}" presName="iconBgRect" presStyleLbl="bgShp" presStyleIdx="3"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537D5008-931D-4678-B3D6-809AC5E131FA}" type="pres">
      <dgm:prSet presAssocID="{544412E3-BEF3-41AF-9D5A-7DA5FBAE64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3D256092-D4EE-4D98-9242-1FDD6ED656DA}" type="pres">
      <dgm:prSet presAssocID="{544412E3-BEF3-41AF-9D5A-7DA5FBAE64B4}" presName="spaceRect" presStyleCnt="0"/>
      <dgm:spPr/>
    </dgm:pt>
    <dgm:pt modelId="{6CB0CDB9-D0AE-470D-ABFC-DED3FE7A9B30}" type="pres">
      <dgm:prSet presAssocID="{544412E3-BEF3-41AF-9D5A-7DA5FBAE64B4}" presName="textRect" presStyleLbl="revTx" presStyleIdx="3" presStyleCnt="4">
        <dgm:presLayoutVars>
          <dgm:chMax val="1"/>
          <dgm:chPref val="1"/>
        </dgm:presLayoutVars>
      </dgm:prSet>
      <dgm:spPr/>
    </dgm:pt>
  </dgm:ptLst>
  <dgm:cxnLst>
    <dgm:cxn modelId="{41658112-67AD-4ACD-A212-E937DFBCE02A}" srcId="{3985AF7C-53D6-44AD-87E4-4EA338F4D7FA}" destId="{215514A5-DF66-4904-9406-77784F162B95}" srcOrd="1" destOrd="0" parTransId="{C06B86FE-9873-4154-8479-7797CFC38831}" sibTransId="{B250ECC4-DD4B-44B9-9935-6E9734B98612}"/>
    <dgm:cxn modelId="{832F8A32-742A-45DB-94C3-D3595B0458C5}" srcId="{3985AF7C-53D6-44AD-87E4-4EA338F4D7FA}" destId="{EBD060C5-95F5-4EE7-A21D-4D675CDEDCC3}" srcOrd="0" destOrd="0" parTransId="{C2A297BC-DA42-4860-A108-8EE79AEB2CA0}" sibTransId="{08F2C995-22F9-446E-8812-A0D5B508C4C6}"/>
    <dgm:cxn modelId="{B4D79C7B-28C3-4ACF-A6E5-476B6B6448FE}" type="presOf" srcId="{22C75CE3-3B87-4E45-A239-769E3391166C}" destId="{30BC5A38-EAF4-4B1E-9660-0ECB3613D90C}" srcOrd="0" destOrd="0" presId="urn:microsoft.com/office/officeart/2018/5/layout/IconLeafLabelList"/>
    <dgm:cxn modelId="{FE598B7F-4E3C-4162-B02B-47428175C55D}" type="presOf" srcId="{EBD060C5-95F5-4EE7-A21D-4D675CDEDCC3}" destId="{6AA18965-2D4D-4724-835A-2A765ACE07BF}" srcOrd="0" destOrd="0" presId="urn:microsoft.com/office/officeart/2018/5/layout/IconLeafLabelList"/>
    <dgm:cxn modelId="{FB71F884-C989-45BC-A136-4C6B8BBABE42}" srcId="{3985AF7C-53D6-44AD-87E4-4EA338F4D7FA}" destId="{22C75CE3-3B87-4E45-A239-769E3391166C}" srcOrd="2" destOrd="0" parTransId="{56605AA0-B23C-41CB-A9E9-FB42C77D3F9B}" sibTransId="{873C7F80-16FF-4C2A-9AB6-7A5889C0339F}"/>
    <dgm:cxn modelId="{8DFF1895-2506-4F2C-A330-5F65CAA63CA0}" srcId="{3985AF7C-53D6-44AD-87E4-4EA338F4D7FA}" destId="{544412E3-BEF3-41AF-9D5A-7DA5FBAE64B4}" srcOrd="3" destOrd="0" parTransId="{F47EF451-94B4-4BD6-A5AE-ADAECA63667A}" sibTransId="{32D20FFA-0D8A-4FAF-9CB1-AE232A3FCBE7}"/>
    <dgm:cxn modelId="{BDA1E296-678C-4C75-B798-A18F6E99D9DD}" type="presOf" srcId="{544412E3-BEF3-41AF-9D5A-7DA5FBAE64B4}" destId="{6CB0CDB9-D0AE-470D-ABFC-DED3FE7A9B30}" srcOrd="0" destOrd="0" presId="urn:microsoft.com/office/officeart/2018/5/layout/IconLeafLabelList"/>
    <dgm:cxn modelId="{0147339B-8F01-4AD9-826F-47EA1E3CA003}" type="presOf" srcId="{215514A5-DF66-4904-9406-77784F162B95}" destId="{6FF8B6D1-5618-4F35-9FB1-447D4C8D3EB4}" srcOrd="0" destOrd="0" presId="urn:microsoft.com/office/officeart/2018/5/layout/IconLeafLabelList"/>
    <dgm:cxn modelId="{9B30BBD6-05E2-4FAD-A907-8474166B5691}" type="presOf" srcId="{3985AF7C-53D6-44AD-87E4-4EA338F4D7FA}" destId="{F99DBA00-032E-4B6D-BCA8-3FF88387C013}" srcOrd="0" destOrd="0" presId="urn:microsoft.com/office/officeart/2018/5/layout/IconLeafLabelList"/>
    <dgm:cxn modelId="{51A026DF-4FEB-4334-8089-D9B74358DFF9}" type="presParOf" srcId="{F99DBA00-032E-4B6D-BCA8-3FF88387C013}" destId="{786B84CB-C00B-40AB-8D9F-DE78A427A091}" srcOrd="0" destOrd="0" presId="urn:microsoft.com/office/officeart/2018/5/layout/IconLeafLabelList"/>
    <dgm:cxn modelId="{998619C6-F8B3-411C-8B23-46AA7DFFC51B}" type="presParOf" srcId="{786B84CB-C00B-40AB-8D9F-DE78A427A091}" destId="{073D0F38-1697-4DDF-87B5-31AB4FDDCA6E}" srcOrd="0" destOrd="0" presId="urn:microsoft.com/office/officeart/2018/5/layout/IconLeafLabelList"/>
    <dgm:cxn modelId="{E441D8A3-3909-475C-8AB9-BB6EA84FBD3C}" type="presParOf" srcId="{786B84CB-C00B-40AB-8D9F-DE78A427A091}" destId="{972CB9A9-E8F4-48A6-863C-3857BF4A1898}" srcOrd="1" destOrd="0" presId="urn:microsoft.com/office/officeart/2018/5/layout/IconLeafLabelList"/>
    <dgm:cxn modelId="{AF279A3C-6C71-424C-A3CF-E17ED12F1505}" type="presParOf" srcId="{786B84CB-C00B-40AB-8D9F-DE78A427A091}" destId="{0F2B5B2A-8E93-4FB1-A7B8-4DBAF9E36D1F}" srcOrd="2" destOrd="0" presId="urn:microsoft.com/office/officeart/2018/5/layout/IconLeafLabelList"/>
    <dgm:cxn modelId="{73DBB61A-3630-448D-93FE-4264AC8DD996}" type="presParOf" srcId="{786B84CB-C00B-40AB-8D9F-DE78A427A091}" destId="{6AA18965-2D4D-4724-835A-2A765ACE07BF}" srcOrd="3" destOrd="0" presId="urn:microsoft.com/office/officeart/2018/5/layout/IconLeafLabelList"/>
    <dgm:cxn modelId="{F74AA751-3744-4A96-B325-B95F552342DC}" type="presParOf" srcId="{F99DBA00-032E-4B6D-BCA8-3FF88387C013}" destId="{8760EC41-2AED-4DF9-BBCD-2EB65F816AD5}" srcOrd="1" destOrd="0" presId="urn:microsoft.com/office/officeart/2018/5/layout/IconLeafLabelList"/>
    <dgm:cxn modelId="{C8D85B26-6416-4F13-8857-32FB8BF0CF5F}" type="presParOf" srcId="{F99DBA00-032E-4B6D-BCA8-3FF88387C013}" destId="{3622DCD7-14D2-4476-A1D7-9FC0F2DF9AEC}" srcOrd="2" destOrd="0" presId="urn:microsoft.com/office/officeart/2018/5/layout/IconLeafLabelList"/>
    <dgm:cxn modelId="{0B3A6379-B91B-4068-9013-C5FE210BC337}" type="presParOf" srcId="{3622DCD7-14D2-4476-A1D7-9FC0F2DF9AEC}" destId="{71CADC7A-C1B0-44C3-93BB-21CE4C51B4F2}" srcOrd="0" destOrd="0" presId="urn:microsoft.com/office/officeart/2018/5/layout/IconLeafLabelList"/>
    <dgm:cxn modelId="{922EE422-4D58-48B4-8F8A-7A15EF36F1FA}" type="presParOf" srcId="{3622DCD7-14D2-4476-A1D7-9FC0F2DF9AEC}" destId="{CE7A4B8A-9FB1-49BB-AD5F-E16F4D6B1202}" srcOrd="1" destOrd="0" presId="urn:microsoft.com/office/officeart/2018/5/layout/IconLeafLabelList"/>
    <dgm:cxn modelId="{BCC61E8E-77E0-4604-BEF4-2373259578AA}" type="presParOf" srcId="{3622DCD7-14D2-4476-A1D7-9FC0F2DF9AEC}" destId="{77223BB5-08AB-4699-B274-66F6273C5AEC}" srcOrd="2" destOrd="0" presId="urn:microsoft.com/office/officeart/2018/5/layout/IconLeafLabelList"/>
    <dgm:cxn modelId="{87DD23AA-6636-4EFD-B0FF-90B8092D188E}" type="presParOf" srcId="{3622DCD7-14D2-4476-A1D7-9FC0F2DF9AEC}" destId="{6FF8B6D1-5618-4F35-9FB1-447D4C8D3EB4}" srcOrd="3" destOrd="0" presId="urn:microsoft.com/office/officeart/2018/5/layout/IconLeafLabelList"/>
    <dgm:cxn modelId="{1CAD9C03-B945-4438-87F6-5884A6160607}" type="presParOf" srcId="{F99DBA00-032E-4B6D-BCA8-3FF88387C013}" destId="{EAB3F13C-5F23-491D-9F8A-D25748D3216F}" srcOrd="3" destOrd="0" presId="urn:microsoft.com/office/officeart/2018/5/layout/IconLeafLabelList"/>
    <dgm:cxn modelId="{A312D92A-F698-4C84-9A80-D9E846837C70}" type="presParOf" srcId="{F99DBA00-032E-4B6D-BCA8-3FF88387C013}" destId="{0F7AB7E7-3384-4E1C-A41F-020CE1D72EA1}" srcOrd="4" destOrd="0" presId="urn:microsoft.com/office/officeart/2018/5/layout/IconLeafLabelList"/>
    <dgm:cxn modelId="{CF8C5080-25DF-441D-9765-4C4533896856}" type="presParOf" srcId="{0F7AB7E7-3384-4E1C-A41F-020CE1D72EA1}" destId="{1FE7E204-545F-440C-8C97-4A51872D9726}" srcOrd="0" destOrd="0" presId="urn:microsoft.com/office/officeart/2018/5/layout/IconLeafLabelList"/>
    <dgm:cxn modelId="{F3D87017-F0A9-4341-A46D-EB8E3E1269E4}" type="presParOf" srcId="{0F7AB7E7-3384-4E1C-A41F-020CE1D72EA1}" destId="{85FF4209-844A-4978-977D-D9B2596F75E9}" srcOrd="1" destOrd="0" presId="urn:microsoft.com/office/officeart/2018/5/layout/IconLeafLabelList"/>
    <dgm:cxn modelId="{619AD109-017F-46B3-A192-087C3F8214A0}" type="presParOf" srcId="{0F7AB7E7-3384-4E1C-A41F-020CE1D72EA1}" destId="{19232F93-B28C-4008-9D2C-5CC2B171F6BF}" srcOrd="2" destOrd="0" presId="urn:microsoft.com/office/officeart/2018/5/layout/IconLeafLabelList"/>
    <dgm:cxn modelId="{85B271E6-91E3-44FC-91E9-ED254CED05DA}" type="presParOf" srcId="{0F7AB7E7-3384-4E1C-A41F-020CE1D72EA1}" destId="{30BC5A38-EAF4-4B1E-9660-0ECB3613D90C}" srcOrd="3" destOrd="0" presId="urn:microsoft.com/office/officeart/2018/5/layout/IconLeafLabelList"/>
    <dgm:cxn modelId="{F9B821DC-30AE-436D-B699-DEA53117F91A}" type="presParOf" srcId="{F99DBA00-032E-4B6D-BCA8-3FF88387C013}" destId="{E20E414B-C7F7-4B94-A0E0-F90A48E33FBB}" srcOrd="5" destOrd="0" presId="urn:microsoft.com/office/officeart/2018/5/layout/IconLeafLabelList"/>
    <dgm:cxn modelId="{C431008D-4CB1-4EE7-A7CA-4278F3D5E03B}" type="presParOf" srcId="{F99DBA00-032E-4B6D-BCA8-3FF88387C013}" destId="{4B26835B-4D7D-49AA-8750-6FD0C36A7C28}" srcOrd="6" destOrd="0" presId="urn:microsoft.com/office/officeart/2018/5/layout/IconLeafLabelList"/>
    <dgm:cxn modelId="{D550BF4B-2E02-4B3C-AEC8-41B9C3E8AE50}" type="presParOf" srcId="{4B26835B-4D7D-49AA-8750-6FD0C36A7C28}" destId="{10143779-9C38-42BF-84D1-1850484485B4}" srcOrd="0" destOrd="0" presId="urn:microsoft.com/office/officeart/2018/5/layout/IconLeafLabelList"/>
    <dgm:cxn modelId="{2A2055A6-A4CB-4C09-9A1D-791A07E98DBE}" type="presParOf" srcId="{4B26835B-4D7D-49AA-8750-6FD0C36A7C28}" destId="{537D5008-931D-4678-B3D6-809AC5E131FA}" srcOrd="1" destOrd="0" presId="urn:microsoft.com/office/officeart/2018/5/layout/IconLeafLabelList"/>
    <dgm:cxn modelId="{B73703EF-3EF6-4EA3-AADF-37DCDF3E5451}" type="presParOf" srcId="{4B26835B-4D7D-49AA-8750-6FD0C36A7C28}" destId="{3D256092-D4EE-4D98-9242-1FDD6ED656DA}" srcOrd="2" destOrd="0" presId="urn:microsoft.com/office/officeart/2018/5/layout/IconLeafLabelList"/>
    <dgm:cxn modelId="{C79A4D46-CB13-4497-9C84-9E77C2314B82}" type="presParOf" srcId="{4B26835B-4D7D-49AA-8750-6FD0C36A7C28}" destId="{6CB0CDB9-D0AE-470D-ABFC-DED3FE7A9B3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3.xml><?xml version="1.0" encoding="utf-8"?>
<dgm:dataModel xmlns:dgm="http://schemas.openxmlformats.org/drawingml/2006/diagram" xmlns:a="http://schemas.openxmlformats.org/drawingml/2006/main">
  <dgm:ptLst>
    <dgm:pt modelId="{847EA9A9-2A7E-4FE6-BE29-8DF151ECBC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397E0D1-58FC-466E-A76A-0F9A90D32313}" type="parTrans" cxnId="{BF9AC5C3-7AB8-42C8-9FBA-96E690E7E857}">
      <dgm:prSet/>
      <dgm:spPr/>
      <dgm:t>
        <a:bodyPr/>
        <a:lstStyle/>
        <a:p>
          <a:endParaRPr lang="en-US"/>
        </a:p>
      </dgm:t>
    </dgm:pt>
    <dgm:pt modelId="{79707194-1D02-4749-851A-78251A8D6A8E}">
      <dgm:prSet custT="1"/>
      <dgm:spPr>
        <a:noFill/>
        <a:ln>
          <a:noFill/>
        </a:ln>
      </dgm:spPr>
      <dgm:t>
        <a:bodyPr/>
        <a:lstStyle/>
        <a:p>
          <a:pPr>
            <a:lnSpc>
              <a:spcPct val="100000"/>
            </a:lnSpc>
          </a:pPr>
          <a:r>
            <a:rPr lang="zh-CN" sz="1600" b="0" i="0" strike="noStrike" cap="none" spc="0" baseline="0">
              <a:solidFill>
                <a:srgbClr val="000000"/>
              </a:solidFill>
              <a:effectLst/>
              <a:latin typeface="SimSun"/>
              <a:ea typeface="SimSun"/>
              <a:cs typeface="SimSun"/>
            </a:rPr>
            <a:t>解雇</a:t>
          </a:r>
          <a:endParaRPr lang="en-US"/>
        </a:p>
      </dgm:t>
    </dgm:pt>
    <dgm:pt modelId="{CE8F1689-E460-49B6-A0B4-2F42C7441D1E}" type="sibTrans" cxnId="{BF9AC5C3-7AB8-42C8-9FBA-96E690E7E857}">
      <dgm:prSet/>
      <dgm:spPr/>
      <dgm:t>
        <a:bodyPr/>
        <a:lstStyle/>
        <a:p>
          <a:endParaRPr lang="en-US"/>
        </a:p>
      </dgm:t>
    </dgm:pt>
    <dgm:pt modelId="{AC4E4FE5-E6E9-4735-AABB-0C6819A38BD3}" type="parTrans" cxnId="{19A04152-86EC-4BE4-938D-F4E5A6B042B2}">
      <dgm:prSet/>
      <dgm:spPr/>
      <dgm:t>
        <a:bodyPr/>
        <a:lstStyle/>
        <a:p>
          <a:endParaRPr lang="en-US"/>
        </a:p>
      </dgm:t>
    </dgm:pt>
    <dgm:pt modelId="{75B6AE6A-9B0F-4ADC-B232-83EB04025669}">
      <dgm:prSet custT="1"/>
      <dgm:spPr>
        <a:noFill/>
        <a:ln>
          <a:noFill/>
        </a:ln>
      </dgm:spPr>
      <dgm:t>
        <a:bodyPr/>
        <a:lstStyle/>
        <a:p>
          <a:pPr>
            <a:lnSpc>
              <a:spcPct val="100000"/>
            </a:lnSpc>
          </a:pPr>
          <a:r>
            <a:rPr lang="zh-CN" sz="1600" b="0" i="0" strike="noStrike" cap="none" spc="0" baseline="0">
              <a:solidFill>
                <a:srgbClr val="000000"/>
              </a:solidFill>
              <a:effectLst/>
              <a:latin typeface="SimSun"/>
              <a:ea typeface="SimSun"/>
              <a:cs typeface="SimSun"/>
            </a:rPr>
            <a:t>降职</a:t>
          </a:r>
          <a:endParaRPr lang="en-US"/>
        </a:p>
      </dgm:t>
    </dgm:pt>
    <dgm:pt modelId="{55B0ED60-47A9-4C9D-BED3-2A9BE70A9BE5}" type="sibTrans" cxnId="{19A04152-86EC-4BE4-938D-F4E5A6B042B2}">
      <dgm:prSet/>
      <dgm:spPr/>
      <dgm:t>
        <a:bodyPr/>
        <a:lstStyle/>
        <a:p>
          <a:endParaRPr lang="en-US"/>
        </a:p>
      </dgm:t>
    </dgm:pt>
    <dgm:pt modelId="{4F78A490-1C23-4BBF-8016-997EFAAE478F}" type="parTrans" cxnId="{A4C23CF0-9A95-4B5A-9C29-3A8AF9A0DA3D}">
      <dgm:prSet/>
      <dgm:spPr/>
      <dgm:t>
        <a:bodyPr/>
        <a:lstStyle/>
        <a:p>
          <a:endParaRPr lang="en-US"/>
        </a:p>
      </dgm:t>
    </dgm:pt>
    <dgm:pt modelId="{0C3E5329-EB5E-4889-9701-0849A8CD9D82}">
      <dgm:prSet custT="1"/>
      <dgm:spPr>
        <a:noFill/>
        <a:ln>
          <a:noFill/>
        </a:ln>
      </dgm:spPr>
      <dgm:t>
        <a:bodyPr/>
        <a:lstStyle/>
        <a:p>
          <a:pPr>
            <a:lnSpc>
              <a:spcPct val="100000"/>
            </a:lnSpc>
          </a:pPr>
          <a:r>
            <a:rPr lang="zh-CN" sz="1600" b="0" i="0" strike="noStrike" cap="none" spc="0" baseline="0">
              <a:solidFill>
                <a:srgbClr val="000000"/>
              </a:solidFill>
              <a:effectLst/>
              <a:latin typeface="SimSun"/>
              <a:ea typeface="SimSun"/>
              <a:cs typeface="SimSun"/>
            </a:rPr>
            <a:t>转移</a:t>
          </a:r>
          <a:endParaRPr lang="en-US"/>
        </a:p>
      </dgm:t>
    </dgm:pt>
    <dgm:pt modelId="{1E1AEB77-E215-409E-B983-A154334C1190}" type="sibTrans" cxnId="{A4C23CF0-9A95-4B5A-9C29-3A8AF9A0DA3D}">
      <dgm:prSet/>
      <dgm:spPr/>
      <dgm:t>
        <a:bodyPr/>
        <a:lstStyle/>
        <a:p>
          <a:endParaRPr lang="en-US"/>
        </a:p>
      </dgm:t>
    </dgm:pt>
    <dgm:pt modelId="{ADCB2420-3E8D-4D10-815F-BFB534DBDEEC}" type="parTrans" cxnId="{2F0E3DDE-3462-4D0E-8A48-0CEFE4297632}">
      <dgm:prSet/>
      <dgm:spPr/>
      <dgm:t>
        <a:bodyPr/>
        <a:lstStyle/>
        <a:p>
          <a:endParaRPr lang="en-US"/>
        </a:p>
      </dgm:t>
    </dgm:pt>
    <dgm:pt modelId="{49DA00EC-20E3-4959-92DB-5FE0DB4E1078}">
      <dgm:prSet custT="1"/>
      <dgm:spPr>
        <a:noFill/>
        <a:ln>
          <a:noFill/>
        </a:ln>
      </dgm:spPr>
      <dgm:t>
        <a:bodyPr/>
        <a:lstStyle/>
        <a:p>
          <a:pPr>
            <a:lnSpc>
              <a:spcPct val="100000"/>
            </a:lnSpc>
          </a:pPr>
          <a:r>
            <a:rPr lang="zh-CN" sz="1600" b="0" i="0" strike="noStrike" cap="none" spc="0" baseline="0">
              <a:solidFill>
                <a:srgbClr val="000000"/>
              </a:solidFill>
              <a:effectLst/>
              <a:latin typeface="SimSun"/>
              <a:ea typeface="SimSun"/>
              <a:cs typeface="SimSun"/>
            </a:rPr>
            <a:t>不太有利的任务或工作安排</a:t>
          </a:r>
          <a:endParaRPr lang="en-US"/>
        </a:p>
      </dgm:t>
    </dgm:pt>
    <dgm:pt modelId="{1407D1F4-DC74-4D0C-B033-11CE032EE418}" type="sibTrans" cxnId="{2F0E3DDE-3462-4D0E-8A48-0CEFE4297632}">
      <dgm:prSet/>
      <dgm:spPr/>
      <dgm:t>
        <a:bodyPr/>
        <a:lstStyle/>
        <a:p>
          <a:endParaRPr lang="en-US"/>
        </a:p>
      </dgm:t>
    </dgm:pt>
    <dgm:pt modelId="{5ADD28B4-A80F-4093-AC94-16D6D563B90B}" type="parTrans" cxnId="{749BD77D-C510-47E2-A249-05C0B6BFC84C}">
      <dgm:prSet/>
      <dgm:spPr/>
      <dgm:t>
        <a:bodyPr/>
        <a:lstStyle/>
        <a:p>
          <a:endParaRPr lang="en-US"/>
        </a:p>
      </dgm:t>
    </dgm:pt>
    <dgm:pt modelId="{1EB4BC62-DA52-4EFC-9CA8-418C08D2348D}">
      <dgm:prSet custT="1"/>
      <dgm:spPr>
        <a:noFill/>
        <a:ln>
          <a:noFill/>
        </a:ln>
      </dgm:spPr>
      <dgm:t>
        <a:bodyPr/>
        <a:lstStyle/>
        <a:p>
          <a:pPr>
            <a:lnSpc>
              <a:spcPct val="100000"/>
            </a:lnSpc>
          </a:pPr>
          <a:r>
            <a:rPr lang="zh-CN" sz="1600" b="0" i="0" strike="noStrike" cap="none" spc="0" baseline="0">
              <a:solidFill>
                <a:srgbClr val="000000"/>
              </a:solidFill>
              <a:effectLst/>
              <a:latin typeface="SimSun"/>
              <a:ea typeface="SimSun"/>
              <a:cs typeface="SimSun"/>
            </a:rPr>
            <a:t>泄露人事档案以贬低或诋毁受害者或歧视目击者</a:t>
          </a:r>
          <a:endParaRPr lang="en-US"/>
        </a:p>
      </dgm:t>
    </dgm:pt>
    <dgm:pt modelId="{C9EFA232-B22D-4D18-BF81-0244D2085864}" type="sibTrans" cxnId="{749BD77D-C510-47E2-A249-05C0B6BFC84C}">
      <dgm:prSet/>
      <dgm:spPr/>
      <dgm:t>
        <a:bodyPr/>
        <a:lstStyle/>
        <a:p>
          <a:endParaRPr lang="en-US"/>
        </a:p>
      </dgm:t>
    </dgm:pt>
    <dgm:pt modelId="{2BC36E68-80C0-47FE-9E60-1D6E80AC1868}" type="parTrans" cxnId="{7EA0FA44-0223-49B9-8258-3E09E9A253D6}">
      <dgm:prSet/>
      <dgm:spPr/>
      <dgm:t>
        <a:bodyPr/>
        <a:lstStyle/>
        <a:p>
          <a:endParaRPr lang="en-US"/>
        </a:p>
      </dgm:t>
    </dgm:pt>
    <dgm:pt modelId="{231A5E3E-BEAC-4643-AEC0-494E55F94A3B}">
      <dgm:prSet custT="1"/>
      <dgm:spPr>
        <a:noFill/>
        <a:ln>
          <a:noFill/>
        </a:ln>
      </dgm:spPr>
      <dgm:t>
        <a:bodyPr/>
        <a:lstStyle/>
        <a:p>
          <a:pPr>
            <a:lnSpc>
              <a:spcPct val="100000"/>
            </a:lnSpc>
          </a:pPr>
          <a:r>
            <a:rPr lang="zh-CN" sz="1600" b="0" i="0" strike="noStrike" cap="none" spc="0" baseline="0">
              <a:solidFill>
                <a:srgbClr val="000000"/>
              </a:solidFill>
              <a:effectLst/>
              <a:latin typeface="SimSun"/>
              <a:ea typeface="SimSun"/>
              <a:cs typeface="SimSun"/>
            </a:rPr>
            <a:t>被同事避开或排斥</a:t>
          </a:r>
          <a:endParaRPr lang="en-US"/>
        </a:p>
      </dgm:t>
    </dgm:pt>
    <dgm:pt modelId="{8F061D4F-67C0-462D-98B5-6197DF537B08}" type="sibTrans" cxnId="{7EA0FA44-0223-49B9-8258-3E09E9A253D6}">
      <dgm:prSet/>
      <dgm:spPr/>
      <dgm:t>
        <a:bodyPr/>
        <a:lstStyle/>
        <a:p>
          <a:endParaRPr lang="en-US"/>
        </a:p>
      </dgm:t>
    </dgm:pt>
    <dgm:pt modelId="{8CE7926D-684E-4318-8AD1-74B82DCD2295}" type="parTrans" cxnId="{5DE979DD-6C4E-4B4D-938F-36D9AD20C618}">
      <dgm:prSet/>
      <dgm:spPr/>
      <dgm:t>
        <a:bodyPr/>
        <a:lstStyle/>
        <a:p>
          <a:endParaRPr lang="en-US"/>
        </a:p>
      </dgm:t>
    </dgm:pt>
    <dgm:pt modelId="{66759DA8-7923-4702-8294-94150FFE7905}">
      <dgm:prSet custT="1"/>
      <dgm:spPr>
        <a:noFill/>
        <a:ln>
          <a:noFill/>
        </a:ln>
      </dgm:spPr>
      <dgm:t>
        <a:bodyPr/>
        <a:lstStyle/>
        <a:p>
          <a:pPr>
            <a:lnSpc>
              <a:spcPct val="100000"/>
            </a:lnSpc>
          </a:pPr>
          <a:r>
            <a:rPr lang="zh-CN" sz="1600" b="0" i="0" strike="noStrike" cap="none" spc="0" baseline="0">
              <a:solidFill>
                <a:srgbClr val="000000"/>
              </a:solidFill>
              <a:effectLst/>
              <a:latin typeface="SimSun"/>
              <a:ea typeface="SimSun"/>
              <a:cs typeface="SimSun"/>
            </a:rPr>
            <a:t>被同事破坏</a:t>
          </a:r>
          <a:endParaRPr lang="en-US"/>
        </a:p>
      </dgm:t>
    </dgm:pt>
    <dgm:pt modelId="{94499F2B-AD42-41F6-B221-73712FCD1BC6}" type="sibTrans" cxnId="{5DE979DD-6C4E-4B4D-938F-36D9AD20C618}">
      <dgm:prSet/>
      <dgm:spPr/>
      <dgm:t>
        <a:bodyPr/>
        <a:lstStyle/>
        <a:p>
          <a:endParaRPr lang="en-US"/>
        </a:p>
      </dgm:t>
    </dgm:pt>
    <dgm:pt modelId="{41503E0F-AB6D-4568-9453-ABA59B82A4CC}" type="pres">
      <dgm:prSet presAssocID="{847EA9A9-2A7E-4FE6-BE29-8DF151ECBC7E}" presName="root" presStyleCnt="0">
        <dgm:presLayoutVars>
          <dgm:dir/>
          <dgm:resizeHandles val="exact"/>
        </dgm:presLayoutVars>
      </dgm:prSet>
      <dgm:spPr/>
    </dgm:pt>
    <dgm:pt modelId="{818C0BB3-442E-42EB-B956-37DA187B65FF}" type="pres">
      <dgm:prSet presAssocID="{79707194-1D02-4749-851A-78251A8D6A8E}" presName="compNode" presStyleCnt="0"/>
      <dgm:spPr/>
    </dgm:pt>
    <dgm:pt modelId="{52A512D9-B40D-47F9-A846-C726F51B1EC6}" type="pres">
      <dgm:prSet presAssocID="{79707194-1D02-4749-851A-78251A8D6A8E}" presName="bgRect" presStyleLbl="bgShp" presStyleIdx="0" presStyleCnt="7"/>
      <dgm:spPr>
        <a:solidFill>
          <a:schemeClr val="accent1">
            <a:tint val="40000"/>
            <a:hueOff val="0"/>
            <a:satOff val="0"/>
            <a:lumOff val="0"/>
            <a:alphaOff val="0"/>
          </a:schemeClr>
        </a:solidFill>
        <a:ln>
          <a:noFill/>
        </a:ln>
      </dgm:spPr>
    </dgm:pt>
    <dgm:pt modelId="{CA508474-D63E-4A16-9167-594C791466C4}" type="pres">
      <dgm:prSet presAssocID="{79707194-1D02-4749-851A-78251A8D6A8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58DC08D3-6ECA-4AC7-A6C4-0D833EF8AF69}" type="pres">
      <dgm:prSet presAssocID="{79707194-1D02-4749-851A-78251A8D6A8E}" presName="spaceRect" presStyleCnt="0"/>
      <dgm:spPr/>
    </dgm:pt>
    <dgm:pt modelId="{DCAD54F1-4A2A-422E-A86B-590182CAB8AA}" type="pres">
      <dgm:prSet presAssocID="{79707194-1D02-4749-851A-78251A8D6A8E}" presName="parTx" presStyleLbl="revTx" presStyleIdx="0" presStyleCnt="7">
        <dgm:presLayoutVars>
          <dgm:chMax val="0"/>
          <dgm:chPref val="0"/>
        </dgm:presLayoutVars>
      </dgm:prSet>
      <dgm:spPr/>
    </dgm:pt>
    <dgm:pt modelId="{446014D1-B799-4496-B82A-4DBBC3131499}" type="pres">
      <dgm:prSet presAssocID="{CE8F1689-E460-49B6-A0B4-2F42C7441D1E}" presName="sibTrans" presStyleCnt="0"/>
      <dgm:spPr/>
    </dgm:pt>
    <dgm:pt modelId="{4FFB4288-2951-440D-A775-60785C73E6AA}" type="pres">
      <dgm:prSet presAssocID="{75B6AE6A-9B0F-4ADC-B232-83EB04025669}" presName="compNode" presStyleCnt="0"/>
      <dgm:spPr/>
    </dgm:pt>
    <dgm:pt modelId="{02EE004D-26FC-47D1-8269-69D20901CA23}" type="pres">
      <dgm:prSet presAssocID="{75B6AE6A-9B0F-4ADC-B232-83EB04025669}" presName="bgRect" presStyleLbl="bgShp" presStyleIdx="1" presStyleCnt="7"/>
      <dgm:spPr>
        <a:solidFill>
          <a:schemeClr val="accent1">
            <a:tint val="40000"/>
            <a:hueOff val="0"/>
            <a:satOff val="0"/>
            <a:lumOff val="0"/>
            <a:alphaOff val="0"/>
          </a:schemeClr>
        </a:solidFill>
        <a:ln>
          <a:noFill/>
        </a:ln>
      </dgm:spPr>
    </dgm:pt>
    <dgm:pt modelId="{9E412361-0DD8-455E-ABDC-E515BF65EB9D}" type="pres">
      <dgm:prSet presAssocID="{75B6AE6A-9B0F-4ADC-B232-83EB0402566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
        </a:ext>
      </dgm:extLst>
    </dgm:pt>
    <dgm:pt modelId="{C21354FB-AD36-42B0-93BE-5F83ED150F04}" type="pres">
      <dgm:prSet presAssocID="{75B6AE6A-9B0F-4ADC-B232-83EB04025669}" presName="spaceRect" presStyleCnt="0"/>
      <dgm:spPr/>
    </dgm:pt>
    <dgm:pt modelId="{A97B8EB0-C577-4054-84C1-818EA38BF5B9}" type="pres">
      <dgm:prSet presAssocID="{75B6AE6A-9B0F-4ADC-B232-83EB04025669}" presName="parTx" presStyleLbl="revTx" presStyleIdx="1" presStyleCnt="7">
        <dgm:presLayoutVars>
          <dgm:chMax val="0"/>
          <dgm:chPref val="0"/>
        </dgm:presLayoutVars>
      </dgm:prSet>
      <dgm:spPr/>
    </dgm:pt>
    <dgm:pt modelId="{9D06C7C4-FB12-4400-9E9F-3C637653350D}" type="pres">
      <dgm:prSet presAssocID="{55B0ED60-47A9-4C9D-BED3-2A9BE70A9BE5}" presName="sibTrans" presStyleCnt="0"/>
      <dgm:spPr/>
    </dgm:pt>
    <dgm:pt modelId="{40ADC1F3-7B7B-415D-B1A9-2DD20BC18B22}" type="pres">
      <dgm:prSet presAssocID="{0C3E5329-EB5E-4889-9701-0849A8CD9D82}" presName="compNode" presStyleCnt="0"/>
      <dgm:spPr/>
    </dgm:pt>
    <dgm:pt modelId="{3951A61D-F069-4616-989D-20A828000FE1}" type="pres">
      <dgm:prSet presAssocID="{0C3E5329-EB5E-4889-9701-0849A8CD9D82}" presName="bgRect" presStyleLbl="bgShp" presStyleIdx="2" presStyleCnt="7"/>
      <dgm:spPr>
        <a:solidFill>
          <a:schemeClr val="accent1">
            <a:tint val="40000"/>
            <a:hueOff val="0"/>
            <a:satOff val="0"/>
            <a:lumOff val="0"/>
            <a:alphaOff val="0"/>
          </a:schemeClr>
        </a:solidFill>
        <a:ln>
          <a:noFill/>
        </a:ln>
      </dgm:spPr>
    </dgm:pt>
    <dgm:pt modelId="{B2C44930-8854-438D-90B1-22C51B82B008}" type="pres">
      <dgm:prSet presAssocID="{0C3E5329-EB5E-4889-9701-0849A8CD9D8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nsfer"/>
        </a:ext>
      </dgm:extLst>
    </dgm:pt>
    <dgm:pt modelId="{BFF2EDA0-9815-4D23-9634-A8908693BE85}" type="pres">
      <dgm:prSet presAssocID="{0C3E5329-EB5E-4889-9701-0849A8CD9D82}" presName="spaceRect" presStyleCnt="0"/>
      <dgm:spPr/>
    </dgm:pt>
    <dgm:pt modelId="{635091B8-29C0-4ABE-8DEC-334A61052E0C}" type="pres">
      <dgm:prSet presAssocID="{0C3E5329-EB5E-4889-9701-0849A8CD9D82}" presName="parTx" presStyleLbl="revTx" presStyleIdx="2" presStyleCnt="7">
        <dgm:presLayoutVars>
          <dgm:chMax val="0"/>
          <dgm:chPref val="0"/>
        </dgm:presLayoutVars>
      </dgm:prSet>
      <dgm:spPr/>
    </dgm:pt>
    <dgm:pt modelId="{935AB0F7-C73A-4D15-9A92-396AE39B2FBF}" type="pres">
      <dgm:prSet presAssocID="{1E1AEB77-E215-409E-B983-A154334C1190}" presName="sibTrans" presStyleCnt="0"/>
      <dgm:spPr/>
    </dgm:pt>
    <dgm:pt modelId="{5668A616-B452-4CEF-8524-26589C63C0B2}" type="pres">
      <dgm:prSet presAssocID="{49DA00EC-20E3-4959-92DB-5FE0DB4E1078}" presName="compNode" presStyleCnt="0"/>
      <dgm:spPr/>
    </dgm:pt>
    <dgm:pt modelId="{2B9FBFC2-2DA2-4537-8E9D-0102188BB8DA}" type="pres">
      <dgm:prSet presAssocID="{49DA00EC-20E3-4959-92DB-5FE0DB4E1078}" presName="bgRect" presStyleLbl="bgShp" presStyleIdx="3" presStyleCnt="7"/>
      <dgm:spPr>
        <a:solidFill>
          <a:schemeClr val="accent1">
            <a:tint val="40000"/>
            <a:hueOff val="0"/>
            <a:satOff val="0"/>
            <a:lumOff val="0"/>
            <a:alphaOff val="0"/>
          </a:schemeClr>
        </a:solidFill>
        <a:ln>
          <a:noFill/>
        </a:ln>
      </dgm:spPr>
    </dgm:pt>
    <dgm:pt modelId="{098824A6-FCA5-4A1B-9C93-02EBF6CE40C2}" type="pres">
      <dgm:prSet presAssocID="{49DA00EC-20E3-4959-92DB-5FE0DB4E107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73A4532D-A95C-4D67-8544-DF90B65AF08C}" type="pres">
      <dgm:prSet presAssocID="{49DA00EC-20E3-4959-92DB-5FE0DB4E1078}" presName="spaceRect" presStyleCnt="0"/>
      <dgm:spPr/>
    </dgm:pt>
    <dgm:pt modelId="{CDB89971-F98F-4B5E-A3E6-D8B427874E72}" type="pres">
      <dgm:prSet presAssocID="{49DA00EC-20E3-4959-92DB-5FE0DB4E1078}" presName="parTx" presStyleLbl="revTx" presStyleIdx="3" presStyleCnt="7">
        <dgm:presLayoutVars>
          <dgm:chMax val="0"/>
          <dgm:chPref val="0"/>
        </dgm:presLayoutVars>
      </dgm:prSet>
      <dgm:spPr/>
    </dgm:pt>
    <dgm:pt modelId="{C8798EC8-CDEE-4D35-BD8F-FAC6BDEAA192}" type="pres">
      <dgm:prSet presAssocID="{1407D1F4-DC74-4D0C-B033-11CE032EE418}" presName="sibTrans" presStyleCnt="0"/>
      <dgm:spPr/>
    </dgm:pt>
    <dgm:pt modelId="{4729E7F1-7AFB-47B7-90AD-2020F44037FA}" type="pres">
      <dgm:prSet presAssocID="{1EB4BC62-DA52-4EFC-9CA8-418C08D2348D}" presName="compNode" presStyleCnt="0"/>
      <dgm:spPr/>
    </dgm:pt>
    <dgm:pt modelId="{5A0D2530-66A5-456F-BF2D-18FEAD527C88}" type="pres">
      <dgm:prSet presAssocID="{1EB4BC62-DA52-4EFC-9CA8-418C08D2348D}" presName="bgRect" presStyleLbl="bgShp" presStyleIdx="4" presStyleCnt="7"/>
      <dgm:spPr>
        <a:solidFill>
          <a:schemeClr val="accent1">
            <a:tint val="40000"/>
            <a:hueOff val="0"/>
            <a:satOff val="0"/>
            <a:lumOff val="0"/>
            <a:alphaOff val="0"/>
          </a:schemeClr>
        </a:solidFill>
        <a:ln>
          <a:noFill/>
        </a:ln>
      </dgm:spPr>
    </dgm:pt>
    <dgm:pt modelId="{D114D602-97C4-4F4E-85C6-8EC0B97D38A5}" type="pres">
      <dgm:prSet presAssocID="{1EB4BC62-DA52-4EFC-9CA8-418C08D2348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Judge"/>
        </a:ext>
      </dgm:extLst>
    </dgm:pt>
    <dgm:pt modelId="{F68ED1C6-C795-4016-B7C9-7ECEB42F8720}" type="pres">
      <dgm:prSet presAssocID="{1EB4BC62-DA52-4EFC-9CA8-418C08D2348D}" presName="spaceRect" presStyleCnt="0"/>
      <dgm:spPr/>
    </dgm:pt>
    <dgm:pt modelId="{01E7E8D9-EBEA-4B3C-B1F3-7D20DA711A7B}" type="pres">
      <dgm:prSet presAssocID="{1EB4BC62-DA52-4EFC-9CA8-418C08D2348D}" presName="parTx" presStyleLbl="revTx" presStyleIdx="4" presStyleCnt="7">
        <dgm:presLayoutVars>
          <dgm:chMax val="0"/>
          <dgm:chPref val="0"/>
        </dgm:presLayoutVars>
      </dgm:prSet>
      <dgm:spPr/>
    </dgm:pt>
    <dgm:pt modelId="{6D0477B7-4235-4AC0-8113-107D722676B1}" type="pres">
      <dgm:prSet presAssocID="{C9EFA232-B22D-4D18-BF81-0244D2085864}" presName="sibTrans" presStyleCnt="0"/>
      <dgm:spPr/>
    </dgm:pt>
    <dgm:pt modelId="{9953D956-CD16-4C82-BDAF-7032F64A9D82}" type="pres">
      <dgm:prSet presAssocID="{231A5E3E-BEAC-4643-AEC0-494E55F94A3B}" presName="compNode" presStyleCnt="0"/>
      <dgm:spPr/>
    </dgm:pt>
    <dgm:pt modelId="{82650058-36C7-4EF2-A510-6B2A3BC56CBA}" type="pres">
      <dgm:prSet presAssocID="{231A5E3E-BEAC-4643-AEC0-494E55F94A3B}" presName="bgRect" presStyleLbl="bgShp" presStyleIdx="5" presStyleCnt="7"/>
      <dgm:spPr>
        <a:solidFill>
          <a:schemeClr val="accent1">
            <a:tint val="40000"/>
            <a:hueOff val="0"/>
            <a:satOff val="0"/>
            <a:lumOff val="0"/>
            <a:alphaOff val="0"/>
          </a:schemeClr>
        </a:solidFill>
        <a:ln>
          <a:noFill/>
        </a:ln>
      </dgm:spPr>
    </dgm:pt>
    <dgm:pt modelId="{572EC3DD-4747-4D08-8080-FEFD01566235}" type="pres">
      <dgm:prSet presAssocID="{231A5E3E-BEAC-4643-AEC0-494E55F94A3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isconnected"/>
        </a:ext>
      </dgm:extLst>
    </dgm:pt>
    <dgm:pt modelId="{C07ACDF1-B1C1-4585-90B0-3E3EA7B79A09}" type="pres">
      <dgm:prSet presAssocID="{231A5E3E-BEAC-4643-AEC0-494E55F94A3B}" presName="spaceRect" presStyleCnt="0"/>
      <dgm:spPr/>
    </dgm:pt>
    <dgm:pt modelId="{1D5AEC99-75BD-4251-A255-724AD0F0A785}" type="pres">
      <dgm:prSet presAssocID="{231A5E3E-BEAC-4643-AEC0-494E55F94A3B}" presName="parTx" presStyleLbl="revTx" presStyleIdx="5" presStyleCnt="7">
        <dgm:presLayoutVars>
          <dgm:chMax val="0"/>
          <dgm:chPref val="0"/>
        </dgm:presLayoutVars>
      </dgm:prSet>
      <dgm:spPr/>
    </dgm:pt>
    <dgm:pt modelId="{0F635DEF-46EA-4A08-8E08-AA4EB08FB4FB}" type="pres">
      <dgm:prSet presAssocID="{8F061D4F-67C0-462D-98B5-6197DF537B08}" presName="sibTrans" presStyleCnt="0"/>
      <dgm:spPr/>
    </dgm:pt>
    <dgm:pt modelId="{BD66F62F-8C23-456A-8572-580B0566BB24}" type="pres">
      <dgm:prSet presAssocID="{66759DA8-7923-4702-8294-94150FFE7905}" presName="compNode" presStyleCnt="0"/>
      <dgm:spPr/>
    </dgm:pt>
    <dgm:pt modelId="{BE66F222-4B7E-4DCF-98CD-4A27921714C6}" type="pres">
      <dgm:prSet presAssocID="{66759DA8-7923-4702-8294-94150FFE7905}" presName="bgRect" presStyleLbl="bgShp" presStyleIdx="6" presStyleCnt="7"/>
      <dgm:spPr>
        <a:solidFill>
          <a:schemeClr val="accent1">
            <a:tint val="40000"/>
            <a:hueOff val="0"/>
            <a:satOff val="0"/>
            <a:lumOff val="0"/>
            <a:alphaOff val="0"/>
          </a:schemeClr>
        </a:solidFill>
        <a:ln>
          <a:noFill/>
        </a:ln>
      </dgm:spPr>
    </dgm:pt>
    <dgm:pt modelId="{ABDFA904-3FD3-466E-BD6D-472D480E10CF}" type="pres">
      <dgm:prSet presAssocID="{66759DA8-7923-4702-8294-94150FFE790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anger"/>
        </a:ext>
      </dgm:extLst>
    </dgm:pt>
    <dgm:pt modelId="{8FA247E0-6072-457B-89A1-DED4048B43F8}" type="pres">
      <dgm:prSet presAssocID="{66759DA8-7923-4702-8294-94150FFE7905}" presName="spaceRect" presStyleCnt="0"/>
      <dgm:spPr/>
    </dgm:pt>
    <dgm:pt modelId="{D7759015-1B81-45A3-B24B-BC9FC83003A9}" type="pres">
      <dgm:prSet presAssocID="{66759DA8-7923-4702-8294-94150FFE7905}" presName="parTx" presStyleLbl="revTx" presStyleIdx="6" presStyleCnt="7">
        <dgm:presLayoutVars>
          <dgm:chMax val="0"/>
          <dgm:chPref val="0"/>
        </dgm:presLayoutVars>
      </dgm:prSet>
      <dgm:spPr/>
    </dgm:pt>
  </dgm:ptLst>
  <dgm:cxnLst>
    <dgm:cxn modelId="{CCCDF060-3DE4-4EE2-8E79-35649B9F0527}" type="presOf" srcId="{75B6AE6A-9B0F-4ADC-B232-83EB04025669}" destId="{A97B8EB0-C577-4054-84C1-818EA38BF5B9}" srcOrd="0" destOrd="0" presId="urn:microsoft.com/office/officeart/2018/2/layout/IconVerticalSolidList"/>
    <dgm:cxn modelId="{77909062-7CD9-4C87-BA76-1E6B0EBC24FD}" type="presOf" srcId="{231A5E3E-BEAC-4643-AEC0-494E55F94A3B}" destId="{1D5AEC99-75BD-4251-A255-724AD0F0A785}" srcOrd="0" destOrd="0" presId="urn:microsoft.com/office/officeart/2018/2/layout/IconVerticalSolidList"/>
    <dgm:cxn modelId="{7EA0FA44-0223-49B9-8258-3E09E9A253D6}" srcId="{847EA9A9-2A7E-4FE6-BE29-8DF151ECBC7E}" destId="{231A5E3E-BEAC-4643-AEC0-494E55F94A3B}" srcOrd="5" destOrd="0" parTransId="{2BC36E68-80C0-47FE-9E60-1D6E80AC1868}" sibTransId="{8F061D4F-67C0-462D-98B5-6197DF537B08}"/>
    <dgm:cxn modelId="{19A04152-86EC-4BE4-938D-F4E5A6B042B2}" srcId="{847EA9A9-2A7E-4FE6-BE29-8DF151ECBC7E}" destId="{75B6AE6A-9B0F-4ADC-B232-83EB04025669}" srcOrd="1" destOrd="0" parTransId="{AC4E4FE5-E6E9-4735-AABB-0C6819A38BD3}" sibTransId="{55B0ED60-47A9-4C9D-BED3-2A9BE70A9BE5}"/>
    <dgm:cxn modelId="{749BD77D-C510-47E2-A249-05C0B6BFC84C}" srcId="{847EA9A9-2A7E-4FE6-BE29-8DF151ECBC7E}" destId="{1EB4BC62-DA52-4EFC-9CA8-418C08D2348D}" srcOrd="4" destOrd="0" parTransId="{5ADD28B4-A80F-4093-AC94-16D6D563B90B}" sibTransId="{C9EFA232-B22D-4D18-BF81-0244D2085864}"/>
    <dgm:cxn modelId="{AFB6A2AA-5E50-48F9-9C77-5EA3F8953240}" type="presOf" srcId="{1EB4BC62-DA52-4EFC-9CA8-418C08D2348D}" destId="{01E7E8D9-EBEA-4B3C-B1F3-7D20DA711A7B}" srcOrd="0" destOrd="0" presId="urn:microsoft.com/office/officeart/2018/2/layout/IconVerticalSolidList"/>
    <dgm:cxn modelId="{03B52DB7-05CA-4149-A645-8BFA44446A87}" type="presOf" srcId="{79707194-1D02-4749-851A-78251A8D6A8E}" destId="{DCAD54F1-4A2A-422E-A86B-590182CAB8AA}" srcOrd="0" destOrd="0" presId="urn:microsoft.com/office/officeart/2018/2/layout/IconVerticalSolidList"/>
    <dgm:cxn modelId="{BF9AC5C3-7AB8-42C8-9FBA-96E690E7E857}" srcId="{847EA9A9-2A7E-4FE6-BE29-8DF151ECBC7E}" destId="{79707194-1D02-4749-851A-78251A8D6A8E}" srcOrd="0" destOrd="0" parTransId="{B397E0D1-58FC-466E-A76A-0F9A90D32313}" sibTransId="{CE8F1689-E460-49B6-A0B4-2F42C7441D1E}"/>
    <dgm:cxn modelId="{1258B9C4-6824-4F0A-95CF-0EBDE270AAE1}" type="presOf" srcId="{66759DA8-7923-4702-8294-94150FFE7905}" destId="{D7759015-1B81-45A3-B24B-BC9FC83003A9}" srcOrd="0" destOrd="0" presId="urn:microsoft.com/office/officeart/2018/2/layout/IconVerticalSolidList"/>
    <dgm:cxn modelId="{E3180ECA-BEB6-4B86-A6AA-446BED718D06}" type="presOf" srcId="{847EA9A9-2A7E-4FE6-BE29-8DF151ECBC7E}" destId="{41503E0F-AB6D-4568-9453-ABA59B82A4CC}" srcOrd="0" destOrd="0" presId="urn:microsoft.com/office/officeart/2018/2/layout/IconVerticalSolidList"/>
    <dgm:cxn modelId="{1D1045CC-4539-4801-A59C-59B9C2CACEB8}" type="presOf" srcId="{0C3E5329-EB5E-4889-9701-0849A8CD9D82}" destId="{635091B8-29C0-4ABE-8DEC-334A61052E0C}" srcOrd="0" destOrd="0" presId="urn:microsoft.com/office/officeart/2018/2/layout/IconVerticalSolidList"/>
    <dgm:cxn modelId="{5DE979DD-6C4E-4B4D-938F-36D9AD20C618}" srcId="{847EA9A9-2A7E-4FE6-BE29-8DF151ECBC7E}" destId="{66759DA8-7923-4702-8294-94150FFE7905}" srcOrd="6" destOrd="0" parTransId="{8CE7926D-684E-4318-8AD1-74B82DCD2295}" sibTransId="{94499F2B-AD42-41F6-B221-73712FCD1BC6}"/>
    <dgm:cxn modelId="{2F0E3DDE-3462-4D0E-8A48-0CEFE4297632}" srcId="{847EA9A9-2A7E-4FE6-BE29-8DF151ECBC7E}" destId="{49DA00EC-20E3-4959-92DB-5FE0DB4E1078}" srcOrd="3" destOrd="0" parTransId="{ADCB2420-3E8D-4D10-815F-BFB534DBDEEC}" sibTransId="{1407D1F4-DC74-4D0C-B033-11CE032EE418}"/>
    <dgm:cxn modelId="{242FA7DF-E2B0-4DA2-A1CF-6EC5BAB55208}" type="presOf" srcId="{49DA00EC-20E3-4959-92DB-5FE0DB4E1078}" destId="{CDB89971-F98F-4B5E-A3E6-D8B427874E72}" srcOrd="0" destOrd="0" presId="urn:microsoft.com/office/officeart/2018/2/layout/IconVerticalSolidList"/>
    <dgm:cxn modelId="{A4C23CF0-9A95-4B5A-9C29-3A8AF9A0DA3D}" srcId="{847EA9A9-2A7E-4FE6-BE29-8DF151ECBC7E}" destId="{0C3E5329-EB5E-4889-9701-0849A8CD9D82}" srcOrd="2" destOrd="0" parTransId="{4F78A490-1C23-4BBF-8016-997EFAAE478F}" sibTransId="{1E1AEB77-E215-409E-B983-A154334C1190}"/>
    <dgm:cxn modelId="{66DDC62C-620B-4A28-9943-F39B454D788A}" type="presParOf" srcId="{41503E0F-AB6D-4568-9453-ABA59B82A4CC}" destId="{818C0BB3-442E-42EB-B956-37DA187B65FF}" srcOrd="0" destOrd="0" presId="urn:microsoft.com/office/officeart/2018/2/layout/IconVerticalSolidList"/>
    <dgm:cxn modelId="{BAE977BD-CCB0-4DC3-A244-152F8EDDDCE4}" type="presParOf" srcId="{818C0BB3-442E-42EB-B956-37DA187B65FF}" destId="{52A512D9-B40D-47F9-A846-C726F51B1EC6}" srcOrd="0" destOrd="0" presId="urn:microsoft.com/office/officeart/2018/2/layout/IconVerticalSolidList"/>
    <dgm:cxn modelId="{0B1CD27F-6574-4C91-A37A-8875B84441DC}" type="presParOf" srcId="{818C0BB3-442E-42EB-B956-37DA187B65FF}" destId="{CA508474-D63E-4A16-9167-594C791466C4}" srcOrd="1" destOrd="0" presId="urn:microsoft.com/office/officeart/2018/2/layout/IconVerticalSolidList"/>
    <dgm:cxn modelId="{599731CA-EED2-426B-942F-20F9834B020F}" type="presParOf" srcId="{818C0BB3-442E-42EB-B956-37DA187B65FF}" destId="{58DC08D3-6ECA-4AC7-A6C4-0D833EF8AF69}" srcOrd="2" destOrd="0" presId="urn:microsoft.com/office/officeart/2018/2/layout/IconVerticalSolidList"/>
    <dgm:cxn modelId="{BEE212CE-55F2-4573-BD77-BE5C82AE89D1}" type="presParOf" srcId="{818C0BB3-442E-42EB-B956-37DA187B65FF}" destId="{DCAD54F1-4A2A-422E-A86B-590182CAB8AA}" srcOrd="3" destOrd="0" presId="urn:microsoft.com/office/officeart/2018/2/layout/IconVerticalSolidList"/>
    <dgm:cxn modelId="{8350B647-8172-4ADB-AC8A-2D6AD6F6B32F}" type="presParOf" srcId="{41503E0F-AB6D-4568-9453-ABA59B82A4CC}" destId="{446014D1-B799-4496-B82A-4DBBC3131499}" srcOrd="1" destOrd="0" presId="urn:microsoft.com/office/officeart/2018/2/layout/IconVerticalSolidList"/>
    <dgm:cxn modelId="{BB006F28-118B-4427-89B0-BE9601F671D5}" type="presParOf" srcId="{41503E0F-AB6D-4568-9453-ABA59B82A4CC}" destId="{4FFB4288-2951-440D-A775-60785C73E6AA}" srcOrd="2" destOrd="0" presId="urn:microsoft.com/office/officeart/2018/2/layout/IconVerticalSolidList"/>
    <dgm:cxn modelId="{B00FDD7B-2DB0-4D5F-9383-4130175B5963}" type="presParOf" srcId="{4FFB4288-2951-440D-A775-60785C73E6AA}" destId="{02EE004D-26FC-47D1-8269-69D20901CA23}" srcOrd="0" destOrd="0" presId="urn:microsoft.com/office/officeart/2018/2/layout/IconVerticalSolidList"/>
    <dgm:cxn modelId="{1E5FE11D-4F8A-4E80-BE32-E5C46E68673A}" type="presParOf" srcId="{4FFB4288-2951-440D-A775-60785C73E6AA}" destId="{9E412361-0DD8-455E-ABDC-E515BF65EB9D}" srcOrd="1" destOrd="0" presId="urn:microsoft.com/office/officeart/2018/2/layout/IconVerticalSolidList"/>
    <dgm:cxn modelId="{3BFE70CC-6533-4880-8535-35466D0B60A0}" type="presParOf" srcId="{4FFB4288-2951-440D-A775-60785C73E6AA}" destId="{C21354FB-AD36-42B0-93BE-5F83ED150F04}" srcOrd="2" destOrd="0" presId="urn:microsoft.com/office/officeart/2018/2/layout/IconVerticalSolidList"/>
    <dgm:cxn modelId="{A2955035-700D-4FE6-995F-237A45B41D0C}" type="presParOf" srcId="{4FFB4288-2951-440D-A775-60785C73E6AA}" destId="{A97B8EB0-C577-4054-84C1-818EA38BF5B9}" srcOrd="3" destOrd="0" presId="urn:microsoft.com/office/officeart/2018/2/layout/IconVerticalSolidList"/>
    <dgm:cxn modelId="{91FE96AE-2992-4C5C-A4A2-C13CE6AE5602}" type="presParOf" srcId="{41503E0F-AB6D-4568-9453-ABA59B82A4CC}" destId="{9D06C7C4-FB12-4400-9E9F-3C637653350D}" srcOrd="3" destOrd="0" presId="urn:microsoft.com/office/officeart/2018/2/layout/IconVerticalSolidList"/>
    <dgm:cxn modelId="{ED68F557-64B7-449E-BD04-9696E7B6AC27}" type="presParOf" srcId="{41503E0F-AB6D-4568-9453-ABA59B82A4CC}" destId="{40ADC1F3-7B7B-415D-B1A9-2DD20BC18B22}" srcOrd="4" destOrd="0" presId="urn:microsoft.com/office/officeart/2018/2/layout/IconVerticalSolidList"/>
    <dgm:cxn modelId="{692908A3-F91B-4303-BCDE-59B5F4C7CA27}" type="presParOf" srcId="{40ADC1F3-7B7B-415D-B1A9-2DD20BC18B22}" destId="{3951A61D-F069-4616-989D-20A828000FE1}" srcOrd="0" destOrd="0" presId="urn:microsoft.com/office/officeart/2018/2/layout/IconVerticalSolidList"/>
    <dgm:cxn modelId="{FD12959A-DB1D-43AB-ADCA-8E760AAAF1CA}" type="presParOf" srcId="{40ADC1F3-7B7B-415D-B1A9-2DD20BC18B22}" destId="{B2C44930-8854-438D-90B1-22C51B82B008}" srcOrd="1" destOrd="0" presId="urn:microsoft.com/office/officeart/2018/2/layout/IconVerticalSolidList"/>
    <dgm:cxn modelId="{259B30A5-70DE-49E2-B339-E75BB078BFB7}" type="presParOf" srcId="{40ADC1F3-7B7B-415D-B1A9-2DD20BC18B22}" destId="{BFF2EDA0-9815-4D23-9634-A8908693BE85}" srcOrd="2" destOrd="0" presId="urn:microsoft.com/office/officeart/2018/2/layout/IconVerticalSolidList"/>
    <dgm:cxn modelId="{DF6D61AA-1BB7-4935-B9DF-8E36AFB0D979}" type="presParOf" srcId="{40ADC1F3-7B7B-415D-B1A9-2DD20BC18B22}" destId="{635091B8-29C0-4ABE-8DEC-334A61052E0C}" srcOrd="3" destOrd="0" presId="urn:microsoft.com/office/officeart/2018/2/layout/IconVerticalSolidList"/>
    <dgm:cxn modelId="{383F0F44-DD1F-4639-8BC3-E55A75D14BC4}" type="presParOf" srcId="{41503E0F-AB6D-4568-9453-ABA59B82A4CC}" destId="{935AB0F7-C73A-4D15-9A92-396AE39B2FBF}" srcOrd="5" destOrd="0" presId="urn:microsoft.com/office/officeart/2018/2/layout/IconVerticalSolidList"/>
    <dgm:cxn modelId="{0D45F8E0-B085-4A7C-A51B-0235460A06BA}" type="presParOf" srcId="{41503E0F-AB6D-4568-9453-ABA59B82A4CC}" destId="{5668A616-B452-4CEF-8524-26589C63C0B2}" srcOrd="6" destOrd="0" presId="urn:microsoft.com/office/officeart/2018/2/layout/IconVerticalSolidList"/>
    <dgm:cxn modelId="{9FF512D7-DD28-4908-9F65-4648C7A4B1F3}" type="presParOf" srcId="{5668A616-B452-4CEF-8524-26589C63C0B2}" destId="{2B9FBFC2-2DA2-4537-8E9D-0102188BB8DA}" srcOrd="0" destOrd="0" presId="urn:microsoft.com/office/officeart/2018/2/layout/IconVerticalSolidList"/>
    <dgm:cxn modelId="{8FC1C6AA-0AC6-48DB-93A5-AC6375A6F0EC}" type="presParOf" srcId="{5668A616-B452-4CEF-8524-26589C63C0B2}" destId="{098824A6-FCA5-4A1B-9C93-02EBF6CE40C2}" srcOrd="1" destOrd="0" presId="urn:microsoft.com/office/officeart/2018/2/layout/IconVerticalSolidList"/>
    <dgm:cxn modelId="{52F699DC-8C9A-4D40-AE0C-C73A11849F03}" type="presParOf" srcId="{5668A616-B452-4CEF-8524-26589C63C0B2}" destId="{73A4532D-A95C-4D67-8544-DF90B65AF08C}" srcOrd="2" destOrd="0" presId="urn:microsoft.com/office/officeart/2018/2/layout/IconVerticalSolidList"/>
    <dgm:cxn modelId="{8055DA38-B6F2-424B-B92E-7111F4EC32CE}" type="presParOf" srcId="{5668A616-B452-4CEF-8524-26589C63C0B2}" destId="{CDB89971-F98F-4B5E-A3E6-D8B427874E72}" srcOrd="3" destOrd="0" presId="urn:microsoft.com/office/officeart/2018/2/layout/IconVerticalSolidList"/>
    <dgm:cxn modelId="{4369C2FB-A1FB-412C-837A-8E40EA906253}" type="presParOf" srcId="{41503E0F-AB6D-4568-9453-ABA59B82A4CC}" destId="{C8798EC8-CDEE-4D35-BD8F-FAC6BDEAA192}" srcOrd="7" destOrd="0" presId="urn:microsoft.com/office/officeart/2018/2/layout/IconVerticalSolidList"/>
    <dgm:cxn modelId="{E2327CB6-53D8-43C8-9385-90E4307788B8}" type="presParOf" srcId="{41503E0F-AB6D-4568-9453-ABA59B82A4CC}" destId="{4729E7F1-7AFB-47B7-90AD-2020F44037FA}" srcOrd="8" destOrd="0" presId="urn:microsoft.com/office/officeart/2018/2/layout/IconVerticalSolidList"/>
    <dgm:cxn modelId="{96DD09A7-CAAD-43F0-B76D-A0236EA753D3}" type="presParOf" srcId="{4729E7F1-7AFB-47B7-90AD-2020F44037FA}" destId="{5A0D2530-66A5-456F-BF2D-18FEAD527C88}" srcOrd="0" destOrd="0" presId="urn:microsoft.com/office/officeart/2018/2/layout/IconVerticalSolidList"/>
    <dgm:cxn modelId="{7053633A-763B-423F-B1A6-E4083DDCFB3D}" type="presParOf" srcId="{4729E7F1-7AFB-47B7-90AD-2020F44037FA}" destId="{D114D602-97C4-4F4E-85C6-8EC0B97D38A5}" srcOrd="1" destOrd="0" presId="urn:microsoft.com/office/officeart/2018/2/layout/IconVerticalSolidList"/>
    <dgm:cxn modelId="{D058519F-D051-4FBC-8D12-32713945B17E}" type="presParOf" srcId="{4729E7F1-7AFB-47B7-90AD-2020F44037FA}" destId="{F68ED1C6-C795-4016-B7C9-7ECEB42F8720}" srcOrd="2" destOrd="0" presId="urn:microsoft.com/office/officeart/2018/2/layout/IconVerticalSolidList"/>
    <dgm:cxn modelId="{34B29D02-6F96-48C5-8D83-AAD516EB0A8F}" type="presParOf" srcId="{4729E7F1-7AFB-47B7-90AD-2020F44037FA}" destId="{01E7E8D9-EBEA-4B3C-B1F3-7D20DA711A7B}" srcOrd="3" destOrd="0" presId="urn:microsoft.com/office/officeart/2018/2/layout/IconVerticalSolidList"/>
    <dgm:cxn modelId="{62ABF248-5932-448F-8B52-16EFBB9F253E}" type="presParOf" srcId="{41503E0F-AB6D-4568-9453-ABA59B82A4CC}" destId="{6D0477B7-4235-4AC0-8113-107D722676B1}" srcOrd="9" destOrd="0" presId="urn:microsoft.com/office/officeart/2018/2/layout/IconVerticalSolidList"/>
    <dgm:cxn modelId="{603CF631-ACBD-45F7-9EDF-D0C7F536E662}" type="presParOf" srcId="{41503E0F-AB6D-4568-9453-ABA59B82A4CC}" destId="{9953D956-CD16-4C82-BDAF-7032F64A9D82}" srcOrd="10" destOrd="0" presId="urn:microsoft.com/office/officeart/2018/2/layout/IconVerticalSolidList"/>
    <dgm:cxn modelId="{B346C329-4F10-491D-8B25-6CC6AE313A97}" type="presParOf" srcId="{9953D956-CD16-4C82-BDAF-7032F64A9D82}" destId="{82650058-36C7-4EF2-A510-6B2A3BC56CBA}" srcOrd="0" destOrd="0" presId="urn:microsoft.com/office/officeart/2018/2/layout/IconVerticalSolidList"/>
    <dgm:cxn modelId="{9D839870-82CA-4E62-A47C-29E5BE876F27}" type="presParOf" srcId="{9953D956-CD16-4C82-BDAF-7032F64A9D82}" destId="{572EC3DD-4747-4D08-8080-FEFD01566235}" srcOrd="1" destOrd="0" presId="urn:microsoft.com/office/officeart/2018/2/layout/IconVerticalSolidList"/>
    <dgm:cxn modelId="{22CB0F51-8287-411F-861E-1E63AD5639C2}" type="presParOf" srcId="{9953D956-CD16-4C82-BDAF-7032F64A9D82}" destId="{C07ACDF1-B1C1-4585-90B0-3E3EA7B79A09}" srcOrd="2" destOrd="0" presId="urn:microsoft.com/office/officeart/2018/2/layout/IconVerticalSolidList"/>
    <dgm:cxn modelId="{90339267-0CCF-4B23-9A6A-B0AF798E5CD5}" type="presParOf" srcId="{9953D956-CD16-4C82-BDAF-7032F64A9D82}" destId="{1D5AEC99-75BD-4251-A255-724AD0F0A785}" srcOrd="3" destOrd="0" presId="urn:microsoft.com/office/officeart/2018/2/layout/IconVerticalSolidList"/>
    <dgm:cxn modelId="{30D92FE2-B4E7-4BAF-9C35-A6BCD4818568}" type="presParOf" srcId="{41503E0F-AB6D-4568-9453-ABA59B82A4CC}" destId="{0F635DEF-46EA-4A08-8E08-AA4EB08FB4FB}" srcOrd="11" destOrd="0" presId="urn:microsoft.com/office/officeart/2018/2/layout/IconVerticalSolidList"/>
    <dgm:cxn modelId="{DAD40182-6456-40F6-8F75-875FBCE83084}" type="presParOf" srcId="{41503E0F-AB6D-4568-9453-ABA59B82A4CC}" destId="{BD66F62F-8C23-456A-8572-580B0566BB24}" srcOrd="12" destOrd="0" presId="urn:microsoft.com/office/officeart/2018/2/layout/IconVerticalSolidList"/>
    <dgm:cxn modelId="{CF89DCDB-BD2A-4F94-BDC5-60762619D28D}" type="presParOf" srcId="{BD66F62F-8C23-456A-8572-580B0566BB24}" destId="{BE66F222-4B7E-4DCF-98CD-4A27921714C6}" srcOrd="0" destOrd="0" presId="urn:microsoft.com/office/officeart/2018/2/layout/IconVerticalSolidList"/>
    <dgm:cxn modelId="{87BB950F-E261-42F1-A3BF-A3FD1EB649FA}" type="presParOf" srcId="{BD66F62F-8C23-456A-8572-580B0566BB24}" destId="{ABDFA904-3FD3-466E-BD6D-472D480E10CF}" srcOrd="1" destOrd="0" presId="urn:microsoft.com/office/officeart/2018/2/layout/IconVerticalSolidList"/>
    <dgm:cxn modelId="{05172E82-4F75-42A8-A9E2-3FB4A1A28170}" type="presParOf" srcId="{BD66F62F-8C23-456A-8572-580B0566BB24}" destId="{8FA247E0-6072-457B-89A1-DED4048B43F8}" srcOrd="2" destOrd="0" presId="urn:microsoft.com/office/officeart/2018/2/layout/IconVerticalSolidList"/>
    <dgm:cxn modelId="{A2786896-4899-44A4-874E-92840136E9FB}" type="presParOf" srcId="{BD66F62F-8C23-456A-8572-580B0566BB24}" destId="{D7759015-1B81-45A3-B24B-BC9FC83003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5B06EB90-98C5-4859-922A-0B07742D82AD}"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GB"/>
        </a:p>
      </dgm:t>
    </dgm:pt>
    <dgm:pt modelId="{FD113CBC-AF41-4DDD-A93A-E07E64820BFB}" type="parTrans" cxnId="{65278BDD-B9A8-4205-BE29-B5450D8633ED}">
      <dgm:prSet/>
      <dgm:spPr/>
      <dgm:t>
        <a:bodyPr/>
        <a:lstStyle/>
        <a:p>
          <a:endParaRPr lang="en-GB"/>
        </a:p>
      </dgm:t>
    </dgm:pt>
    <dgm:pt modelId="{C29D6BEC-58D3-4007-A770-E0D07CF2E858}">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zh-CN" sz="2100" b="0" i="0" strike="noStrike" cap="none" spc="0" baseline="0">
              <a:solidFill>
                <a:srgbClr val="FFFFFF"/>
              </a:solidFill>
              <a:effectLst/>
              <a:latin typeface="SimSun"/>
              <a:ea typeface="SimSun"/>
              <a:cs typeface="SimSun"/>
            </a:rPr>
            <a:t>工作场所骚扰</a:t>
          </a:r>
          <a:endParaRPr lang="en-GB"/>
        </a:p>
      </dgm:t>
    </dgm:pt>
    <dgm:pt modelId="{E4D8EC6F-60EA-4903-9AE3-265F0EC19DDD}" type="parTrans" cxnId="{0A12E9F3-5889-4BD5-A767-5798DE59FA76}">
      <dgm:prSet/>
      <dgm:spPr/>
      <dgm:t>
        <a:bodyPr/>
        <a:lstStyle/>
        <a:p>
          <a:endParaRPr lang="en-GB"/>
        </a:p>
      </dgm:t>
    </dgm:pt>
    <dgm:pt modelId="{F6E8E447-F8CD-43F1-87DE-F74AE20E1C91}">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zh-CN" sz="2100" b="0" i="0" strike="noStrike" cap="none" spc="0" baseline="0">
              <a:solidFill>
                <a:srgbClr val="000000"/>
              </a:solidFill>
              <a:effectLst/>
              <a:latin typeface="SimSun"/>
              <a:ea typeface="SimSun"/>
              <a:cs typeface="SimSun"/>
            </a:rPr>
            <a:t>基于</a:t>
          </a:r>
          <a:r>
            <a:rPr lang="zh-CN" sz="2100" b="0" i="1" strike="noStrike" cap="none" spc="0" baseline="0">
              <a:solidFill>
                <a:srgbClr val="000000"/>
              </a:solidFill>
              <a:effectLst/>
              <a:latin typeface="SimSun"/>
              <a:ea typeface="SimSun"/>
              <a:cs typeface="SimSun"/>
            </a:rPr>
            <a:t>任何</a:t>
          </a:r>
          <a:r>
            <a:rPr lang="zh-CN" sz="2100" b="0" i="0" strike="noStrike" cap="none" spc="0" baseline="0">
              <a:solidFill>
                <a:srgbClr val="000000"/>
              </a:solidFill>
              <a:effectLst/>
              <a:latin typeface="SimSun"/>
              <a:ea typeface="SimSun"/>
              <a:cs typeface="SimSun"/>
            </a:rPr>
            <a:t>受保护理由的不受欢迎或冒犯性行为。</a:t>
          </a:r>
        </a:p>
      </dgm:t>
    </dgm:pt>
    <dgm:pt modelId="{21C90245-59AD-4456-922C-A50A5148DBF2}" type="sibTrans" cxnId="{0A12E9F3-5889-4BD5-A767-5798DE59FA76}">
      <dgm:prSet/>
      <dgm:spPr/>
      <dgm:t>
        <a:bodyPr/>
        <a:lstStyle/>
        <a:p>
          <a:endParaRPr lang="en-GB"/>
        </a:p>
      </dgm:t>
    </dgm:pt>
    <dgm:pt modelId="{234ECDCA-080C-43A2-ACFE-8CED12658805}" type="sibTrans" cxnId="{65278BDD-B9A8-4205-BE29-B5450D8633ED}">
      <dgm:prSet/>
      <dgm:spPr/>
      <dgm:t>
        <a:bodyPr/>
        <a:lstStyle/>
        <a:p>
          <a:endParaRPr lang="en-GB"/>
        </a:p>
      </dgm:t>
    </dgm:pt>
    <dgm:pt modelId="{5826039D-93BE-4C3C-BF14-BA91B7E8A1CC}" type="parTrans" cxnId="{426BB8D4-61A6-4B3E-BB30-904BF45AD908}">
      <dgm:prSet/>
      <dgm:spPr/>
      <dgm:t>
        <a:bodyPr/>
        <a:lstStyle/>
        <a:p>
          <a:endParaRPr lang="en-GB"/>
        </a:p>
      </dgm:t>
    </dgm:pt>
    <dgm:pt modelId="{2DC141A4-B592-435C-823C-677788188CBD}">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zh-CN" sz="2100" b="0" i="0" strike="noStrike" cap="none" spc="0" baseline="0">
              <a:solidFill>
                <a:srgbClr val="FFFFFF"/>
              </a:solidFill>
              <a:effectLst/>
              <a:latin typeface="SimSun"/>
              <a:ea typeface="SimSun"/>
              <a:cs typeface="SimSun"/>
            </a:rPr>
            <a:t>受保护的场地</a:t>
          </a:r>
          <a:endParaRPr lang="en-GB"/>
        </a:p>
      </dgm:t>
    </dgm:pt>
    <dgm:pt modelId="{6673230B-FBEF-4439-B2A7-4E383CCD7B9A}" type="parTrans" cxnId="{B94119F0-C7BB-4BD4-BEC6-93D7C01C6073}">
      <dgm:prSet/>
      <dgm:spPr/>
      <dgm:t>
        <a:bodyPr/>
        <a:lstStyle/>
        <a:p>
          <a:endParaRPr lang="en-GB"/>
        </a:p>
      </dgm:t>
    </dgm:pt>
    <dgm:pt modelId="{223E87BF-8BFA-4539-B616-ECF59C7A60AB}">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zh-CN" sz="2100" b="0" i="0" strike="noStrike" cap="none" spc="0" baseline="0">
              <a:solidFill>
                <a:srgbClr val="000000"/>
              </a:solidFill>
              <a:effectLst/>
              <a:latin typeface="SimSun"/>
              <a:ea typeface="SimSun"/>
              <a:cs typeface="SimSun"/>
            </a:rPr>
            <a:t>不允许影响就业或就业相关决策的个人特质。</a:t>
          </a:r>
        </a:p>
      </dgm:t>
    </dgm:pt>
    <dgm:pt modelId="{4BBBD690-4134-49AB-AC0C-39A005EB0B05}" type="sibTrans" cxnId="{B94119F0-C7BB-4BD4-BEC6-93D7C01C6073}">
      <dgm:prSet/>
      <dgm:spPr/>
      <dgm:t>
        <a:bodyPr/>
        <a:lstStyle/>
        <a:p>
          <a:endParaRPr lang="en-GB"/>
        </a:p>
      </dgm:t>
    </dgm:pt>
    <dgm:pt modelId="{6BB0F509-FF30-4DCA-9060-AF24BAB8AA60}" type="parTrans" cxnId="{B6FBB01F-751D-4437-AFAA-1A62BA5EDE5A}">
      <dgm:prSet/>
      <dgm:spPr/>
      <dgm:t>
        <a:bodyPr/>
        <a:lstStyle/>
        <a:p>
          <a:endParaRPr lang="en-GB"/>
        </a:p>
      </dgm:t>
    </dgm:pt>
    <dgm:pt modelId="{7D531FA8-26FB-40E8-8E51-E296BACB2531}">
      <dgm:prSe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lnSpc>
              <a:spcPct val="100000"/>
            </a:lnSpc>
          </a:pPr>
          <a:r>
            <a:rPr lang="zh-CN" sz="2100" b="0" i="0" strike="noStrike" cap="none" spc="0" baseline="0">
              <a:solidFill>
                <a:srgbClr val="000000"/>
              </a:solidFill>
              <a:effectLst/>
              <a:latin typeface="SimSun"/>
              <a:ea typeface="SimSun"/>
              <a:cs typeface="SimSun"/>
            </a:rPr>
            <a:t>人们可以拥有多个受保护的土地</a:t>
          </a:r>
        </a:p>
      </dgm:t>
    </dgm:pt>
    <dgm:pt modelId="{E3D22D90-1931-4C1B-AA8B-D22F38EAF7EE}" type="sibTrans" cxnId="{B6FBB01F-751D-4437-AFAA-1A62BA5EDE5A}">
      <dgm:prSet/>
      <dgm:spPr/>
      <dgm:t>
        <a:bodyPr/>
        <a:lstStyle/>
        <a:p>
          <a:endParaRPr lang="en-GB"/>
        </a:p>
      </dgm:t>
    </dgm:pt>
    <dgm:pt modelId="{C216D1D6-3A84-44F9-B1FF-E74F77D90E6D}" type="sibTrans" cxnId="{426BB8D4-61A6-4B3E-BB30-904BF45AD908}">
      <dgm:prSet/>
      <dgm:spPr/>
      <dgm:t>
        <a:bodyPr/>
        <a:lstStyle/>
        <a:p>
          <a:endParaRPr lang="en-GB"/>
        </a:p>
      </dgm:t>
    </dgm:pt>
    <dgm:pt modelId="{B714127B-1401-4012-8F90-450026D014FF}" type="parTrans" cxnId="{55DA16DA-F8B9-496E-8FC3-03200633DC60}">
      <dgm:prSet/>
      <dgm:spPr/>
      <dgm:t>
        <a:bodyPr/>
        <a:lstStyle/>
        <a:p>
          <a:endParaRPr lang="en-GB"/>
        </a:p>
      </dgm:t>
    </dgm:pt>
    <dgm:pt modelId="{4488291A-BD94-4685-A34F-B885F3B8EFAD}">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zh-CN" sz="2100" b="0" i="0" strike="noStrike" cap="none" spc="0" baseline="0">
              <a:solidFill>
                <a:srgbClr val="FFFFFF"/>
              </a:solidFill>
              <a:effectLst/>
              <a:latin typeface="SimSun"/>
              <a:ea typeface="SimSun"/>
              <a:cs typeface="SimSun"/>
            </a:rPr>
            <a:t>交叉行为</a:t>
          </a:r>
          <a:endParaRPr lang="en-GB"/>
        </a:p>
      </dgm:t>
    </dgm:pt>
    <dgm:pt modelId="{4B04EFF0-8494-45E6-8388-35E677B94DE7}" type="parTrans" cxnId="{F52E8739-FC5F-402A-BB7F-82067D6F907B}">
      <dgm:prSet/>
      <dgm:spPr/>
      <dgm:t>
        <a:bodyPr/>
        <a:lstStyle/>
        <a:p>
          <a:endParaRPr lang="en-GB"/>
        </a:p>
      </dgm:t>
    </dgm:pt>
    <dgm:pt modelId="{2C970401-B79F-44D8-840F-AFC1E28EEAE5}">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zh-CN" sz="2100" b="0" i="0" strike="noStrike" cap="none" spc="0" baseline="0">
              <a:solidFill>
                <a:srgbClr val="000000"/>
              </a:solidFill>
              <a:effectLst/>
              <a:latin typeface="SimSun"/>
              <a:ea typeface="SimSun"/>
              <a:cs typeface="SimSun"/>
            </a:rPr>
            <a:t>针对多个受保护地的不当行为。</a:t>
          </a:r>
        </a:p>
      </dgm:t>
    </dgm:pt>
    <dgm:pt modelId="{7A00C314-1333-4C01-ACD9-D8DA13F98F78}" type="sibTrans" cxnId="{F52E8739-FC5F-402A-BB7F-82067D6F907B}">
      <dgm:prSet/>
      <dgm:spPr/>
      <dgm:t>
        <a:bodyPr/>
        <a:lstStyle/>
        <a:p>
          <a:endParaRPr lang="en-GB"/>
        </a:p>
      </dgm:t>
    </dgm:pt>
    <dgm:pt modelId="{746779FD-0831-4795-B732-3F2981C93DCE}" type="parTrans" cxnId="{48E3FEE6-8E90-4F54-9EF0-CCCD0FB2B566}">
      <dgm:prSet/>
      <dgm:spPr/>
      <dgm:t>
        <a:bodyPr/>
        <a:lstStyle/>
        <a:p>
          <a:endParaRPr lang="en-GB"/>
        </a:p>
      </dgm:t>
    </dgm:pt>
    <dgm:pt modelId="{D4BEA0F3-CE19-48A9-A8C5-5635AF03EA29}">
      <dgm:prSet/>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lnSpc>
              <a:spcPct val="100000"/>
            </a:lnSpc>
            <a:buNone/>
          </a:pPr>
          <a:endParaRPr lang="en-GB"/>
        </a:p>
      </dgm:t>
    </dgm:pt>
    <dgm:pt modelId="{39491536-F75E-4C10-899B-200BA7EC66DC}" type="sibTrans" cxnId="{48E3FEE6-8E90-4F54-9EF0-CCCD0FB2B566}">
      <dgm:prSet/>
      <dgm:spPr/>
      <dgm:t>
        <a:bodyPr/>
        <a:lstStyle/>
        <a:p>
          <a:endParaRPr lang="en-GB"/>
        </a:p>
      </dgm:t>
    </dgm:pt>
    <dgm:pt modelId="{8656FD64-C920-4C1A-B228-DDB0A8E05BB7}" type="sibTrans" cxnId="{55DA16DA-F8B9-496E-8FC3-03200633DC60}">
      <dgm:prSet/>
      <dgm:spPr/>
      <dgm:t>
        <a:bodyPr/>
        <a:lstStyle/>
        <a:p>
          <a:endParaRPr lang="en-GB"/>
        </a:p>
      </dgm:t>
    </dgm:pt>
    <dgm:pt modelId="{0FEB684E-E113-451E-B492-3E45F5FEF5C1}" type="pres">
      <dgm:prSet presAssocID="{5B06EB90-98C5-4859-922A-0B07742D82AD}" presName="Name0" presStyleCnt="0">
        <dgm:presLayoutVars>
          <dgm:dir/>
          <dgm:animLvl val="lvl"/>
          <dgm:resizeHandles val="exact"/>
        </dgm:presLayoutVars>
      </dgm:prSet>
      <dgm:spPr/>
    </dgm:pt>
    <dgm:pt modelId="{17481383-1DBB-4595-AEFE-D8D1DA23F699}" type="pres">
      <dgm:prSet presAssocID="{C29D6BEC-58D3-4007-A770-E0D07CF2E858}" presName="composite" presStyleCnt="0"/>
      <dgm:spPr/>
    </dgm:pt>
    <dgm:pt modelId="{B77136BE-66B6-43CA-ABD3-5EC058011C77}" type="pres">
      <dgm:prSet presAssocID="{C29D6BEC-58D3-4007-A770-E0D07CF2E858}" presName="parTx" presStyleLbl="alignNode1" presStyleIdx="0" presStyleCnt="3">
        <dgm:presLayoutVars>
          <dgm:chMax val="0"/>
          <dgm:chPref val="0"/>
          <dgm:bulletEnabled val="1"/>
        </dgm:presLayoutVars>
      </dgm:prSet>
      <dgm:spPr/>
    </dgm:pt>
    <dgm:pt modelId="{5A01AD50-A4BE-433F-882C-7262AEE7DECE}" type="pres">
      <dgm:prSet presAssocID="{C29D6BEC-58D3-4007-A770-E0D07CF2E858}" presName="desTx" presStyleLbl="alignAccFollowNode1" presStyleIdx="0" presStyleCnt="3">
        <dgm:presLayoutVars>
          <dgm:bulletEnabled val="1"/>
        </dgm:presLayoutVars>
      </dgm:prSet>
      <dgm:spPr/>
    </dgm:pt>
    <dgm:pt modelId="{60AC7C03-037F-4D1B-9634-D54EE3C5640B}" type="pres">
      <dgm:prSet presAssocID="{234ECDCA-080C-43A2-ACFE-8CED12658805}" presName="space" presStyleCnt="0"/>
      <dgm:spPr/>
    </dgm:pt>
    <dgm:pt modelId="{ECE42E4D-E658-4135-AE0B-4C8C74A989ED}" type="pres">
      <dgm:prSet presAssocID="{2DC141A4-B592-435C-823C-677788188CBD}" presName="composite" presStyleCnt="0"/>
      <dgm:spPr/>
    </dgm:pt>
    <dgm:pt modelId="{88EAAD68-E779-4ABE-A5DA-0983BBEBC27F}" type="pres">
      <dgm:prSet presAssocID="{2DC141A4-B592-435C-823C-677788188CBD}" presName="parTx" presStyleLbl="alignNode1" presStyleIdx="1" presStyleCnt="3">
        <dgm:presLayoutVars>
          <dgm:chMax val="0"/>
          <dgm:chPref val="0"/>
          <dgm:bulletEnabled val="1"/>
        </dgm:presLayoutVars>
      </dgm:prSet>
      <dgm:spPr/>
    </dgm:pt>
    <dgm:pt modelId="{E09FF709-B9A1-467B-BBF8-2127A63B2EF3}" type="pres">
      <dgm:prSet presAssocID="{2DC141A4-B592-435C-823C-677788188CBD}" presName="desTx" presStyleLbl="alignAccFollowNode1" presStyleIdx="1" presStyleCnt="3">
        <dgm:presLayoutVars>
          <dgm:bulletEnabled val="1"/>
        </dgm:presLayoutVars>
      </dgm:prSet>
      <dgm:spPr/>
    </dgm:pt>
    <dgm:pt modelId="{9C741542-FC0D-4FA2-8EF6-9DC8D76C0ADD}" type="pres">
      <dgm:prSet presAssocID="{C216D1D6-3A84-44F9-B1FF-E74F77D90E6D}" presName="space" presStyleCnt="0"/>
      <dgm:spPr/>
    </dgm:pt>
    <dgm:pt modelId="{16AA0DCF-6F46-4C2E-80CE-761D09CFA840}" type="pres">
      <dgm:prSet presAssocID="{4488291A-BD94-4685-A34F-B885F3B8EFAD}" presName="composite" presStyleCnt="0"/>
      <dgm:spPr/>
    </dgm:pt>
    <dgm:pt modelId="{F96EBAB5-2385-44A0-9DAE-378482389753}" type="pres">
      <dgm:prSet presAssocID="{4488291A-BD94-4685-A34F-B885F3B8EFAD}" presName="parTx" presStyleLbl="alignNode1" presStyleIdx="2" presStyleCnt="3">
        <dgm:presLayoutVars>
          <dgm:chMax val="0"/>
          <dgm:chPref val="0"/>
          <dgm:bulletEnabled val="1"/>
        </dgm:presLayoutVars>
      </dgm:prSet>
      <dgm:spPr/>
    </dgm:pt>
    <dgm:pt modelId="{205221B7-809E-408A-8761-924C5606E944}" type="pres">
      <dgm:prSet presAssocID="{4488291A-BD94-4685-A34F-B885F3B8EFAD}" presName="desTx" presStyleLbl="alignAccFollowNode1" presStyleIdx="2" presStyleCnt="3">
        <dgm:presLayoutVars>
          <dgm:bulletEnabled val="1"/>
        </dgm:presLayoutVars>
      </dgm:prSet>
      <dgm:spPr/>
    </dgm:pt>
  </dgm:ptLst>
  <dgm:cxnLst>
    <dgm:cxn modelId="{B6FBB01F-751D-4437-AFAA-1A62BA5EDE5A}" srcId="{2DC141A4-B592-435C-823C-677788188CBD}" destId="{7D531FA8-26FB-40E8-8E51-E296BACB2531}" srcOrd="1" destOrd="0" parTransId="{6BB0F509-FF30-4DCA-9060-AF24BAB8AA60}" sibTransId="{E3D22D90-1931-4C1B-AA8B-D22F38EAF7EE}"/>
    <dgm:cxn modelId="{F52E8739-FC5F-402A-BB7F-82067D6F907B}" srcId="{4488291A-BD94-4685-A34F-B885F3B8EFAD}" destId="{2C970401-B79F-44D8-840F-AFC1E28EEAE5}" srcOrd="0" destOrd="0" parTransId="{4B04EFF0-8494-45E6-8388-35E677B94DE7}" sibTransId="{7A00C314-1333-4C01-ACD9-D8DA13F98F78}"/>
    <dgm:cxn modelId="{55AECB49-0505-4367-A5A9-07B2213BE4F1}" type="presOf" srcId="{5B06EB90-98C5-4859-922A-0B07742D82AD}" destId="{0FEB684E-E113-451E-B492-3E45F5FEF5C1}" srcOrd="0" destOrd="0" presId="urn:microsoft.com/office/officeart/2005/8/layout/hList1"/>
    <dgm:cxn modelId="{00D93073-3268-4977-852A-D4E56EA01862}" type="presOf" srcId="{2C970401-B79F-44D8-840F-AFC1E28EEAE5}" destId="{205221B7-809E-408A-8761-924C5606E944}" srcOrd="0" destOrd="0" presId="urn:microsoft.com/office/officeart/2005/8/layout/hList1"/>
    <dgm:cxn modelId="{FDC12B98-4E2B-434A-A7CC-2AF0ACA7FD57}" type="presOf" srcId="{2DC141A4-B592-435C-823C-677788188CBD}" destId="{88EAAD68-E779-4ABE-A5DA-0983BBEBC27F}" srcOrd="0" destOrd="0" presId="urn:microsoft.com/office/officeart/2005/8/layout/hList1"/>
    <dgm:cxn modelId="{82B028AB-7901-4440-AFF2-88BA39108C10}" type="presOf" srcId="{C29D6BEC-58D3-4007-A770-E0D07CF2E858}" destId="{B77136BE-66B6-43CA-ABD3-5EC058011C77}" srcOrd="0" destOrd="0" presId="urn:microsoft.com/office/officeart/2005/8/layout/hList1"/>
    <dgm:cxn modelId="{AAAB6BB3-03A2-4AD4-9198-9C6FCD86CB52}" type="presOf" srcId="{4488291A-BD94-4685-A34F-B885F3B8EFAD}" destId="{F96EBAB5-2385-44A0-9DAE-378482389753}" srcOrd="0" destOrd="0" presId="urn:microsoft.com/office/officeart/2005/8/layout/hList1"/>
    <dgm:cxn modelId="{2AD189CB-1AB0-482A-948E-5179985B6138}" type="presOf" srcId="{223E87BF-8BFA-4539-B616-ECF59C7A60AB}" destId="{E09FF709-B9A1-467B-BBF8-2127A63B2EF3}" srcOrd="0" destOrd="0" presId="urn:microsoft.com/office/officeart/2005/8/layout/hList1"/>
    <dgm:cxn modelId="{49A0BCCF-0563-4EDE-B833-D77A276ACE97}" type="presOf" srcId="{D4BEA0F3-CE19-48A9-A8C5-5635AF03EA29}" destId="{205221B7-809E-408A-8761-924C5606E944}" srcOrd="0" destOrd="1" presId="urn:microsoft.com/office/officeart/2005/8/layout/hList1"/>
    <dgm:cxn modelId="{426BB8D4-61A6-4B3E-BB30-904BF45AD908}" srcId="{5B06EB90-98C5-4859-922A-0B07742D82AD}" destId="{2DC141A4-B592-435C-823C-677788188CBD}" srcOrd="1" destOrd="0" parTransId="{5826039D-93BE-4C3C-BF14-BA91B7E8A1CC}" sibTransId="{C216D1D6-3A84-44F9-B1FF-E74F77D90E6D}"/>
    <dgm:cxn modelId="{55DA16DA-F8B9-496E-8FC3-03200633DC60}" srcId="{5B06EB90-98C5-4859-922A-0B07742D82AD}" destId="{4488291A-BD94-4685-A34F-B885F3B8EFAD}" srcOrd="2" destOrd="0" parTransId="{B714127B-1401-4012-8F90-450026D014FF}" sibTransId="{8656FD64-C920-4C1A-B228-DDB0A8E05BB7}"/>
    <dgm:cxn modelId="{65278BDD-B9A8-4205-BE29-B5450D8633ED}" srcId="{5B06EB90-98C5-4859-922A-0B07742D82AD}" destId="{C29D6BEC-58D3-4007-A770-E0D07CF2E858}" srcOrd="0" destOrd="0" parTransId="{FD113CBC-AF41-4DDD-A93A-E07E64820BFB}" sibTransId="{234ECDCA-080C-43A2-ACFE-8CED12658805}"/>
    <dgm:cxn modelId="{6CD856E2-C595-47FA-8BEF-FFD5DC84722E}" type="presOf" srcId="{7D531FA8-26FB-40E8-8E51-E296BACB2531}" destId="{E09FF709-B9A1-467B-BBF8-2127A63B2EF3}" srcOrd="0" destOrd="1" presId="urn:microsoft.com/office/officeart/2005/8/layout/hList1"/>
    <dgm:cxn modelId="{48E3FEE6-8E90-4F54-9EF0-CCCD0FB2B566}" srcId="{4488291A-BD94-4685-A34F-B885F3B8EFAD}" destId="{D4BEA0F3-CE19-48A9-A8C5-5635AF03EA29}" srcOrd="1" destOrd="0" parTransId="{746779FD-0831-4795-B732-3F2981C93DCE}" sibTransId="{39491536-F75E-4C10-899B-200BA7EC66DC}"/>
    <dgm:cxn modelId="{B94119F0-C7BB-4BD4-BEC6-93D7C01C6073}" srcId="{2DC141A4-B592-435C-823C-677788188CBD}" destId="{223E87BF-8BFA-4539-B616-ECF59C7A60AB}" srcOrd="0" destOrd="0" parTransId="{6673230B-FBEF-4439-B2A7-4E383CCD7B9A}" sibTransId="{4BBBD690-4134-49AB-AC0C-39A005EB0B05}"/>
    <dgm:cxn modelId="{0A12E9F3-5889-4BD5-A767-5798DE59FA76}" srcId="{C29D6BEC-58D3-4007-A770-E0D07CF2E858}" destId="{F6E8E447-F8CD-43F1-87DE-F74AE20E1C91}" srcOrd="0" destOrd="0" parTransId="{E4D8EC6F-60EA-4903-9AE3-265F0EC19DDD}" sibTransId="{21C90245-59AD-4456-922C-A50A5148DBF2}"/>
    <dgm:cxn modelId="{26A107FC-6B0D-49B7-9BDF-5CDC8B1CC640}" type="presOf" srcId="{F6E8E447-F8CD-43F1-87DE-F74AE20E1C91}" destId="{5A01AD50-A4BE-433F-882C-7262AEE7DECE}" srcOrd="0" destOrd="0" presId="urn:microsoft.com/office/officeart/2005/8/layout/hList1"/>
    <dgm:cxn modelId="{9DC07002-CD0F-444D-918F-5A69E11C29A0}" type="presParOf" srcId="{0FEB684E-E113-451E-B492-3E45F5FEF5C1}" destId="{17481383-1DBB-4595-AEFE-D8D1DA23F699}" srcOrd="0" destOrd="0" presId="urn:microsoft.com/office/officeart/2005/8/layout/hList1"/>
    <dgm:cxn modelId="{6ED0511F-164E-4CA7-9D54-C53775389A26}" type="presParOf" srcId="{17481383-1DBB-4595-AEFE-D8D1DA23F699}" destId="{B77136BE-66B6-43CA-ABD3-5EC058011C77}" srcOrd="0" destOrd="0" presId="urn:microsoft.com/office/officeart/2005/8/layout/hList1"/>
    <dgm:cxn modelId="{8D016184-3FD5-494D-AE80-E19214036E85}" type="presParOf" srcId="{17481383-1DBB-4595-AEFE-D8D1DA23F699}" destId="{5A01AD50-A4BE-433F-882C-7262AEE7DECE}" srcOrd="1" destOrd="0" presId="urn:microsoft.com/office/officeart/2005/8/layout/hList1"/>
    <dgm:cxn modelId="{6E70D9EA-B072-4415-8832-570DFFB3FCA0}" type="presParOf" srcId="{0FEB684E-E113-451E-B492-3E45F5FEF5C1}" destId="{60AC7C03-037F-4D1B-9634-D54EE3C5640B}" srcOrd="1" destOrd="0" presId="urn:microsoft.com/office/officeart/2005/8/layout/hList1"/>
    <dgm:cxn modelId="{1F5A403B-07A8-4C4A-970C-07660143AADF}" type="presParOf" srcId="{0FEB684E-E113-451E-B492-3E45F5FEF5C1}" destId="{ECE42E4D-E658-4135-AE0B-4C8C74A989ED}" srcOrd="2" destOrd="0" presId="urn:microsoft.com/office/officeart/2005/8/layout/hList1"/>
    <dgm:cxn modelId="{A7B91F9C-B9A9-455E-B7BF-7EFD0D8DBB56}" type="presParOf" srcId="{ECE42E4D-E658-4135-AE0B-4C8C74A989ED}" destId="{88EAAD68-E779-4ABE-A5DA-0983BBEBC27F}" srcOrd="0" destOrd="0" presId="urn:microsoft.com/office/officeart/2005/8/layout/hList1"/>
    <dgm:cxn modelId="{59EA0258-A66F-4930-991B-940737FEC5D1}" type="presParOf" srcId="{ECE42E4D-E658-4135-AE0B-4C8C74A989ED}" destId="{E09FF709-B9A1-467B-BBF8-2127A63B2EF3}" srcOrd="1" destOrd="0" presId="urn:microsoft.com/office/officeart/2005/8/layout/hList1"/>
    <dgm:cxn modelId="{D060AD4B-B0D5-46CA-B47E-A7792E2C1693}" type="presParOf" srcId="{0FEB684E-E113-451E-B492-3E45F5FEF5C1}" destId="{9C741542-FC0D-4FA2-8EF6-9DC8D76C0ADD}" srcOrd="3" destOrd="0" presId="urn:microsoft.com/office/officeart/2005/8/layout/hList1"/>
    <dgm:cxn modelId="{AADEB620-1F4D-416A-90C7-10BCF440652A}" type="presParOf" srcId="{0FEB684E-E113-451E-B492-3E45F5FEF5C1}" destId="{16AA0DCF-6F46-4C2E-80CE-761D09CFA840}" srcOrd="4" destOrd="0" presId="urn:microsoft.com/office/officeart/2005/8/layout/hList1"/>
    <dgm:cxn modelId="{9739E556-62E2-4432-BB4D-A3B42ED6FD56}" type="presParOf" srcId="{16AA0DCF-6F46-4C2E-80CE-761D09CFA840}" destId="{F96EBAB5-2385-44A0-9DAE-378482389753}" srcOrd="0" destOrd="0" presId="urn:microsoft.com/office/officeart/2005/8/layout/hList1"/>
    <dgm:cxn modelId="{4BD70336-B08B-4C79-AFD0-80241B50C762}" type="presParOf" srcId="{16AA0DCF-6F46-4C2E-80CE-761D09CFA840}" destId="{205221B7-809E-408A-8761-924C5606E94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A5A8BE3A-9990-4232-8912-110E6E121807}"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0486EE9A-3E6E-43FB-AD24-21CD026C9C41}" type="parTrans" cxnId="{669D7E70-DBCE-4089-98B7-74B24EF42FA5}">
      <dgm:prSet/>
      <dgm:spPr/>
      <dgm:t>
        <a:bodyPr/>
        <a:lstStyle/>
        <a:p>
          <a:endParaRPr lang="en-US"/>
        </a:p>
      </dgm:t>
    </dgm:pt>
    <dgm:pt modelId="{30B572C5-5221-4FD0-8E3E-DC053333C8C3}">
      <dgm:prSet custT="1"/>
      <dgm:spPr>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500" b="0" i="0" strike="noStrike" cap="none" spc="0" baseline="0">
              <a:solidFill>
                <a:srgbClr val="FFFFFF"/>
              </a:solidFill>
              <a:effectLst/>
              <a:latin typeface="SimSun"/>
              <a:ea typeface="SimSun"/>
              <a:cs typeface="SimSun"/>
            </a:rPr>
            <a:t>年龄（40 岁及以上）</a:t>
          </a:r>
          <a:endParaRPr lang="en-US"/>
        </a:p>
      </dgm:t>
    </dgm:pt>
    <dgm:pt modelId="{C98A1F1B-A0C7-43B9-9E01-A003135CB10F}" type="sibTrans" cxnId="{669D7E70-DBCE-4089-98B7-74B24EF42FA5}">
      <dgm:prSet/>
      <dgm:spPr/>
      <dgm:t>
        <a:bodyPr/>
        <a:lstStyle/>
        <a:p>
          <a:endParaRPr lang="en-US"/>
        </a:p>
      </dgm:t>
    </dgm:pt>
    <dgm:pt modelId="{C650762C-5077-45D8-90A5-966139F10F0D}" type="parTrans" cxnId="{794E29C4-D8D2-46BF-A13B-C80EB71A6A7A}">
      <dgm:prSet/>
      <dgm:spPr/>
      <dgm:t>
        <a:bodyPr/>
        <a:lstStyle/>
        <a:p>
          <a:endParaRPr lang="en-US"/>
        </a:p>
      </dgm:t>
    </dgm:pt>
    <dgm:pt modelId="{84B79948-5B19-4C78-9BA7-00828FCB7C0C}">
      <dgm:prSet custT="1"/>
      <dgm:spPr>
        <a:solidFill>
          <a:schemeClr val="accent1">
            <a:shade val="80000"/>
            <a:hueOff val="24660"/>
            <a:satOff val="470"/>
            <a:lumOff val="2078"/>
            <a:alphaOff val="0"/>
          </a:schemeClr>
        </a:solidFill>
        <a:ln w="12700" cap="flat" cmpd="sng" algn="ctr">
          <a:solidFill>
            <a:schemeClr val="lt1">
              <a:hueOff val="0"/>
              <a:satOff val="0"/>
              <a:lumOff val="0"/>
              <a:alphaOff val="0"/>
            </a:schemeClr>
          </a:solidFill>
          <a:prstDash val="solid"/>
          <a:miter lim="800000"/>
        </a:ln>
      </dgm:spPr>
      <dgm:t>
        <a:bodyPr/>
        <a:lstStyle/>
        <a:p>
          <a:r>
            <a:rPr lang="zh-CN" sz="1500" b="0" i="0" strike="noStrike" cap="none" spc="0" baseline="0">
              <a:solidFill>
                <a:srgbClr val="FFFFFF"/>
              </a:solidFill>
              <a:effectLst/>
              <a:latin typeface="SimSun"/>
              <a:ea typeface="SimSun"/>
              <a:cs typeface="SimSun"/>
            </a:rPr>
            <a:t>种族/颜色</a:t>
          </a:r>
          <a:endParaRPr lang="en-US"/>
        </a:p>
      </dgm:t>
    </dgm:pt>
    <dgm:pt modelId="{B0A30908-0AEB-414E-B9D4-8F235A79FC3D}" type="sibTrans" cxnId="{794E29C4-D8D2-46BF-A13B-C80EB71A6A7A}">
      <dgm:prSet/>
      <dgm:spPr/>
      <dgm:t>
        <a:bodyPr/>
        <a:lstStyle/>
        <a:p>
          <a:endParaRPr lang="en-US"/>
        </a:p>
      </dgm:t>
    </dgm:pt>
    <dgm:pt modelId="{265C025C-70C6-4FA8-99B2-955218BA8D42}" type="parTrans" cxnId="{81BF3204-42AB-4844-B43C-981476985B61}">
      <dgm:prSet/>
      <dgm:spPr/>
      <dgm:t>
        <a:bodyPr/>
        <a:lstStyle/>
        <a:p>
          <a:endParaRPr lang="en-US"/>
        </a:p>
      </dgm:t>
    </dgm:pt>
    <dgm:pt modelId="{AA483315-E412-498F-B60E-0DFFBECDA905}">
      <dgm:prSet custT="1"/>
      <dgm:spPr>
        <a:solidFill>
          <a:schemeClr val="accent1">
            <a:shade val="80000"/>
            <a:hueOff val="49321"/>
            <a:satOff val="941"/>
            <a:lumOff val="4155"/>
            <a:alphaOff val="0"/>
          </a:schemeClr>
        </a:solidFill>
        <a:ln w="12700" cap="flat" cmpd="sng" algn="ctr">
          <a:solidFill>
            <a:schemeClr val="lt1">
              <a:hueOff val="0"/>
              <a:satOff val="0"/>
              <a:lumOff val="0"/>
              <a:alphaOff val="0"/>
            </a:schemeClr>
          </a:solidFill>
          <a:prstDash val="solid"/>
          <a:miter lim="800000"/>
        </a:ln>
      </dgm:spPr>
      <dgm:t>
        <a:bodyPr/>
        <a:lstStyle/>
        <a:p>
          <a:r>
            <a:rPr lang="zh-CN" sz="1500" b="0" i="0" strike="noStrike" cap="none" spc="0" baseline="0">
              <a:solidFill>
                <a:srgbClr val="FFFFFF"/>
              </a:solidFill>
              <a:effectLst/>
              <a:latin typeface="SimSun"/>
              <a:ea typeface="SimSun"/>
              <a:cs typeface="SimSun"/>
            </a:rPr>
            <a:t>国籍/公民身份</a:t>
          </a:r>
          <a:endParaRPr lang="en-US"/>
        </a:p>
      </dgm:t>
    </dgm:pt>
    <dgm:pt modelId="{1D3EF33A-9E18-4617-9552-E7C811B5A57C}" type="sibTrans" cxnId="{81BF3204-42AB-4844-B43C-981476985B61}">
      <dgm:prSet/>
      <dgm:spPr/>
      <dgm:t>
        <a:bodyPr/>
        <a:lstStyle/>
        <a:p>
          <a:endParaRPr lang="en-US"/>
        </a:p>
      </dgm:t>
    </dgm:pt>
    <dgm:pt modelId="{E697FD85-26BA-4676-826E-0DDA05BB8786}" type="parTrans" cxnId="{12A01A99-2439-4F39-9CCE-4D0E931573FD}">
      <dgm:prSet/>
      <dgm:spPr/>
      <dgm:t>
        <a:bodyPr/>
        <a:lstStyle/>
        <a:p>
          <a:endParaRPr lang="en-US"/>
        </a:p>
      </dgm:t>
    </dgm:pt>
    <dgm:pt modelId="{1A32B718-F6E8-49ED-B712-04CBBA6EA4EA}">
      <dgm:prSet custT="1"/>
      <dgm:spPr>
        <a:solidFill>
          <a:schemeClr val="accent1">
            <a:shade val="80000"/>
            <a:hueOff val="73981"/>
            <a:satOff val="1411"/>
            <a:lumOff val="6233"/>
            <a:alphaOff val="0"/>
          </a:schemeClr>
        </a:solidFill>
        <a:ln w="12700" cap="flat" cmpd="sng" algn="ctr">
          <a:solidFill>
            <a:schemeClr val="lt1">
              <a:hueOff val="0"/>
              <a:satOff val="0"/>
              <a:lumOff val="0"/>
              <a:alphaOff val="0"/>
            </a:schemeClr>
          </a:solidFill>
          <a:prstDash val="solid"/>
          <a:miter lim="800000"/>
        </a:ln>
      </dgm:spPr>
      <dgm:t>
        <a:bodyPr/>
        <a:lstStyle/>
        <a:p>
          <a:r>
            <a:rPr lang="zh-CN" sz="1500" b="0" i="0" strike="noStrike" cap="none" spc="0" baseline="0">
              <a:solidFill>
                <a:srgbClr val="FFFFFF"/>
              </a:solidFill>
              <a:effectLst/>
              <a:latin typeface="SimSun"/>
              <a:ea typeface="SimSun"/>
              <a:cs typeface="SimSun"/>
            </a:rPr>
            <a:t>遗传信息</a:t>
          </a:r>
          <a:endParaRPr lang="en-US"/>
        </a:p>
      </dgm:t>
    </dgm:pt>
    <dgm:pt modelId="{2AC6CF8D-EA7B-4E6B-AAA0-36E8122C0BAF}" type="sibTrans" cxnId="{12A01A99-2439-4F39-9CCE-4D0E931573FD}">
      <dgm:prSet/>
      <dgm:spPr/>
      <dgm:t>
        <a:bodyPr/>
        <a:lstStyle/>
        <a:p>
          <a:endParaRPr lang="en-US"/>
        </a:p>
      </dgm:t>
    </dgm:pt>
    <dgm:pt modelId="{71FB683F-DBE8-4F7D-BA4C-BDE8C98C24ED}" type="parTrans" cxnId="{31499727-5709-4E3C-B19A-B3C07B7AC408}">
      <dgm:prSet/>
      <dgm:spPr/>
      <dgm:t>
        <a:bodyPr/>
        <a:lstStyle/>
        <a:p>
          <a:endParaRPr lang="en-US"/>
        </a:p>
      </dgm:t>
    </dgm:pt>
    <dgm:pt modelId="{8E97A603-FEBF-4B61-9C74-AEF3D1F4B7BC}">
      <dgm:prSet custT="1"/>
      <dgm:spPr>
        <a:solidFill>
          <a:schemeClr val="accent1">
            <a:shade val="80000"/>
            <a:hueOff val="98641"/>
            <a:satOff val="1882"/>
            <a:lumOff val="8311"/>
            <a:alphaOff val="0"/>
          </a:schemeClr>
        </a:solidFill>
        <a:ln w="12700" cap="flat" cmpd="sng" algn="ctr">
          <a:solidFill>
            <a:schemeClr val="lt1">
              <a:hueOff val="0"/>
              <a:satOff val="0"/>
              <a:lumOff val="0"/>
              <a:alphaOff val="0"/>
            </a:schemeClr>
          </a:solidFill>
          <a:prstDash val="solid"/>
          <a:miter lim="800000"/>
        </a:ln>
      </dgm:spPr>
      <dgm:t>
        <a:bodyPr/>
        <a:lstStyle/>
        <a:p>
          <a:r>
            <a:rPr lang="zh-CN" sz="1500" b="0" i="0" strike="noStrike" cap="none" spc="0" baseline="0">
              <a:solidFill>
                <a:srgbClr val="FFFFFF"/>
              </a:solidFill>
              <a:effectLst/>
              <a:latin typeface="SimSun"/>
              <a:ea typeface="SimSun"/>
              <a:cs typeface="SimSun"/>
            </a:rPr>
            <a:t>语言</a:t>
          </a:r>
          <a:endParaRPr lang="en-US"/>
        </a:p>
      </dgm:t>
    </dgm:pt>
    <dgm:pt modelId="{8F0B935F-DBF3-4CCD-BF3C-D39AF35CD421}" type="sibTrans" cxnId="{31499727-5709-4E3C-B19A-B3C07B7AC408}">
      <dgm:prSet/>
      <dgm:spPr/>
      <dgm:t>
        <a:bodyPr/>
        <a:lstStyle/>
        <a:p>
          <a:endParaRPr lang="en-US"/>
        </a:p>
      </dgm:t>
    </dgm:pt>
    <dgm:pt modelId="{2B5865D3-CFDB-4A67-A55A-89F722393BB5}" type="parTrans" cxnId="{413C9F44-FEB3-4294-AA86-C0E16D1C003F}">
      <dgm:prSet/>
      <dgm:spPr/>
      <dgm:t>
        <a:bodyPr/>
        <a:lstStyle/>
        <a:p>
          <a:endParaRPr lang="en-US"/>
        </a:p>
      </dgm:t>
    </dgm:pt>
    <dgm:pt modelId="{BA24A286-25D9-46BA-BE57-54676FA1E3DF}">
      <dgm:prSet custT="1"/>
      <dgm:spPr>
        <a:solidFill>
          <a:schemeClr val="accent1">
            <a:shade val="80000"/>
            <a:hueOff val="123302"/>
            <a:satOff val="2352"/>
            <a:lumOff val="10389"/>
            <a:alphaOff val="0"/>
          </a:schemeClr>
        </a:solidFill>
        <a:ln w="12700" cap="flat" cmpd="sng" algn="ctr">
          <a:solidFill>
            <a:schemeClr val="lt1">
              <a:hueOff val="0"/>
              <a:satOff val="0"/>
              <a:lumOff val="0"/>
              <a:alphaOff val="0"/>
            </a:schemeClr>
          </a:solidFill>
          <a:prstDash val="solid"/>
          <a:miter lim="800000"/>
        </a:ln>
      </dgm:spPr>
      <dgm:t>
        <a:bodyPr/>
        <a:lstStyle/>
        <a:p>
          <a:r>
            <a:rPr lang="zh-CN" sz="1500" b="0" i="0" strike="noStrike" cap="none" spc="0" baseline="0">
              <a:solidFill>
                <a:srgbClr val="FFFFFF"/>
              </a:solidFill>
              <a:effectLst/>
              <a:latin typeface="SimSun"/>
              <a:ea typeface="SimSun"/>
              <a:cs typeface="SimSun"/>
            </a:rPr>
            <a:t>宗教或信仰</a:t>
          </a:r>
          <a:endParaRPr lang="en-US"/>
        </a:p>
      </dgm:t>
    </dgm:pt>
    <dgm:pt modelId="{A34CF339-3BCF-4C8D-A48C-3B167F1D3083}" type="sibTrans" cxnId="{413C9F44-FEB3-4294-AA86-C0E16D1C003F}">
      <dgm:prSet/>
      <dgm:spPr/>
      <dgm:t>
        <a:bodyPr/>
        <a:lstStyle/>
        <a:p>
          <a:endParaRPr lang="en-US"/>
        </a:p>
      </dgm:t>
    </dgm:pt>
    <dgm:pt modelId="{8B8931D4-C5B0-4122-874C-804A44376DD5}" type="parTrans" cxnId="{B19B3B19-C74F-48D7-96FC-ED6E7AD28CB0}">
      <dgm:prSet/>
      <dgm:spPr/>
      <dgm:t>
        <a:bodyPr/>
        <a:lstStyle/>
        <a:p>
          <a:endParaRPr lang="en-US"/>
        </a:p>
      </dgm:t>
    </dgm:pt>
    <dgm:pt modelId="{D0895D99-5AA0-4CCE-8B73-FE41472C79C3}">
      <dgm:prSet custT="1"/>
      <dgm:spPr>
        <a:solidFill>
          <a:schemeClr val="accent1">
            <a:shade val="80000"/>
            <a:hueOff val="147962"/>
            <a:satOff val="2823"/>
            <a:lumOff val="12466"/>
            <a:alphaOff val="0"/>
          </a:schemeClr>
        </a:solidFill>
        <a:ln w="12700" cap="flat" cmpd="sng" algn="ctr">
          <a:solidFill>
            <a:schemeClr val="lt1">
              <a:hueOff val="0"/>
              <a:satOff val="0"/>
              <a:lumOff val="0"/>
              <a:alphaOff val="0"/>
            </a:schemeClr>
          </a:solidFill>
          <a:prstDash val="solid"/>
          <a:miter lim="800000"/>
        </a:ln>
      </dgm:spPr>
      <dgm:t>
        <a:bodyPr/>
        <a:lstStyle/>
        <a:p>
          <a:r>
            <a:rPr lang="zh-CN" sz="1500" b="0" i="0" strike="noStrike" cap="none" spc="0" baseline="0">
              <a:solidFill>
                <a:srgbClr val="FFFFFF"/>
              </a:solidFill>
              <a:effectLst/>
              <a:latin typeface="SimSun"/>
              <a:ea typeface="SimSun"/>
              <a:cs typeface="SimSun"/>
            </a:rPr>
            <a:t>政治或工会想法</a:t>
          </a:r>
          <a:endParaRPr lang="en-US"/>
        </a:p>
      </dgm:t>
    </dgm:pt>
    <dgm:pt modelId="{4A32E3D9-A3F8-4709-A336-BCF80D717EB0}" type="sibTrans" cxnId="{B19B3B19-C74F-48D7-96FC-ED6E7AD28CB0}">
      <dgm:prSet/>
      <dgm:spPr/>
      <dgm:t>
        <a:bodyPr/>
        <a:lstStyle/>
        <a:p>
          <a:endParaRPr lang="en-US"/>
        </a:p>
      </dgm:t>
    </dgm:pt>
    <dgm:pt modelId="{D6F1117D-7524-408D-A5EE-39AD838EE339}" type="parTrans" cxnId="{E315F1FF-BED4-4990-A4B4-0D1CE30423BB}">
      <dgm:prSet/>
      <dgm:spPr/>
      <dgm:t>
        <a:bodyPr/>
        <a:lstStyle/>
        <a:p>
          <a:endParaRPr lang="en-US"/>
        </a:p>
      </dgm:t>
    </dgm:pt>
    <dgm:pt modelId="{96179C8C-1DD2-46BA-9583-4CA22832C5E1}">
      <dgm:prSet custT="1"/>
      <dgm:spPr>
        <a:solidFill>
          <a:schemeClr val="accent1">
            <a:shade val="80000"/>
            <a:hueOff val="172622"/>
            <a:satOff val="3293"/>
            <a:lumOff val="14544"/>
            <a:alphaOff val="0"/>
          </a:schemeClr>
        </a:solidFill>
        <a:ln w="12700" cap="flat" cmpd="sng" algn="ctr">
          <a:solidFill>
            <a:schemeClr val="lt1">
              <a:hueOff val="0"/>
              <a:satOff val="0"/>
              <a:lumOff val="0"/>
              <a:alphaOff val="0"/>
            </a:schemeClr>
          </a:solidFill>
          <a:prstDash val="solid"/>
          <a:miter lim="800000"/>
        </a:ln>
      </dgm:spPr>
      <dgm:t>
        <a:bodyPr/>
        <a:lstStyle/>
        <a:p>
          <a:r>
            <a:rPr lang="zh-CN" sz="1500" b="0" i="0" strike="noStrike" cap="none" spc="0" baseline="0">
              <a:solidFill>
                <a:srgbClr val="FFFFFF"/>
              </a:solidFill>
              <a:effectLst/>
              <a:latin typeface="SimSun"/>
              <a:ea typeface="SimSun"/>
              <a:cs typeface="SimSun"/>
            </a:rPr>
            <a:t>退伍军人身份</a:t>
          </a:r>
          <a:endParaRPr lang="en-US"/>
        </a:p>
      </dgm:t>
    </dgm:pt>
    <dgm:pt modelId="{5DC5A7CA-3518-405F-8121-71430A94FFBC}" type="sibTrans" cxnId="{E315F1FF-BED4-4990-A4B4-0D1CE30423BB}">
      <dgm:prSet/>
      <dgm:spPr/>
      <dgm:t>
        <a:bodyPr/>
        <a:lstStyle/>
        <a:p>
          <a:endParaRPr lang="en-US"/>
        </a:p>
      </dgm:t>
    </dgm:pt>
    <dgm:pt modelId="{AC8A5AFF-175A-4F41-AF35-DBEC5235A8A5}" type="parTrans" cxnId="{3B9B8B8F-9FB4-4F24-A6CB-A9B5228215DE}">
      <dgm:prSet/>
      <dgm:spPr/>
      <dgm:t>
        <a:bodyPr/>
        <a:lstStyle/>
        <a:p>
          <a:endParaRPr lang="en-US"/>
        </a:p>
      </dgm:t>
    </dgm:pt>
    <dgm:pt modelId="{6CCC8163-9C03-44DC-8CD0-BE8BB1ECA829}">
      <dgm:prSet custT="1"/>
      <dgm:spPr>
        <a:solidFill>
          <a:schemeClr val="accent1">
            <a:shade val="80000"/>
            <a:hueOff val="197282"/>
            <a:satOff val="3764"/>
            <a:lumOff val="16622"/>
            <a:alphaOff val="0"/>
          </a:schemeClr>
        </a:solidFill>
        <a:ln w="12700" cap="flat" cmpd="sng" algn="ctr">
          <a:solidFill>
            <a:schemeClr val="lt1">
              <a:hueOff val="0"/>
              <a:satOff val="0"/>
              <a:lumOff val="0"/>
              <a:alphaOff val="0"/>
            </a:schemeClr>
          </a:solidFill>
          <a:prstDash val="solid"/>
          <a:miter lim="800000"/>
        </a:ln>
      </dgm:spPr>
      <dgm:t>
        <a:bodyPr/>
        <a:lstStyle/>
        <a:p>
          <a:r>
            <a:rPr lang="zh-CN" sz="1500" b="0" i="0" strike="noStrike" cap="none" spc="0" baseline="0">
              <a:solidFill>
                <a:srgbClr val="FFFFFF"/>
              </a:solidFill>
              <a:effectLst/>
              <a:latin typeface="SimSun"/>
              <a:ea typeface="SimSun"/>
              <a:cs typeface="SimSun"/>
            </a:rPr>
            <a:t>性别（包括怀孕/分娩）</a:t>
          </a:r>
        </a:p>
      </dgm:t>
    </dgm:pt>
    <dgm:pt modelId="{C8FCAC15-A25E-40E0-A3EB-7826ADFD9AB3}" type="sibTrans" cxnId="{3B9B8B8F-9FB4-4F24-A6CB-A9B5228215DE}">
      <dgm:prSet/>
      <dgm:spPr/>
      <dgm:t>
        <a:bodyPr/>
        <a:lstStyle/>
        <a:p>
          <a:endParaRPr lang="en-US"/>
        </a:p>
      </dgm:t>
    </dgm:pt>
    <dgm:pt modelId="{3BA743DB-F0C7-4C18-8B32-924A3D02F4D8}" type="parTrans" cxnId="{B95678DB-A2FB-497C-9F24-05532504EC61}">
      <dgm:prSet/>
      <dgm:spPr/>
      <dgm:t>
        <a:bodyPr/>
        <a:lstStyle/>
        <a:p>
          <a:endParaRPr lang="en-US"/>
        </a:p>
      </dgm:t>
    </dgm:pt>
    <dgm:pt modelId="{F2479D3B-5491-487C-B349-8B92252484F4}">
      <dgm:prSet custT="1"/>
      <dgm:spPr>
        <a:solidFill>
          <a:schemeClr val="accent1">
            <a:shade val="80000"/>
            <a:hueOff val="221943"/>
            <a:satOff val="4234"/>
            <a:lumOff val="18700"/>
            <a:alphaOff val="0"/>
          </a:schemeClr>
        </a:solidFill>
        <a:ln w="12700" cap="flat" cmpd="sng" algn="ctr">
          <a:solidFill>
            <a:schemeClr val="lt1">
              <a:hueOff val="0"/>
              <a:satOff val="0"/>
              <a:lumOff val="0"/>
              <a:alphaOff val="0"/>
            </a:schemeClr>
          </a:solidFill>
          <a:prstDash val="solid"/>
          <a:miter lim="800000"/>
        </a:ln>
      </dgm:spPr>
      <dgm:t>
        <a:bodyPr/>
        <a:lstStyle/>
        <a:p>
          <a:r>
            <a:rPr lang="zh-CN" sz="1500" b="0" i="0" strike="noStrike" cap="none" spc="0" baseline="0">
              <a:solidFill>
                <a:srgbClr val="FFFFFF"/>
              </a:solidFill>
              <a:effectLst/>
              <a:latin typeface="SimSun"/>
              <a:ea typeface="SimSun"/>
              <a:cs typeface="SimSun"/>
            </a:rPr>
            <a:t>性别认同</a:t>
          </a:r>
          <a:endParaRPr lang="en-US"/>
        </a:p>
      </dgm:t>
    </dgm:pt>
    <dgm:pt modelId="{88371F9B-07F6-4868-A36C-998E067F5033}" type="sibTrans" cxnId="{B95678DB-A2FB-497C-9F24-05532504EC61}">
      <dgm:prSet/>
      <dgm:spPr/>
      <dgm:t>
        <a:bodyPr/>
        <a:lstStyle/>
        <a:p>
          <a:endParaRPr lang="en-US"/>
        </a:p>
      </dgm:t>
    </dgm:pt>
    <dgm:pt modelId="{A7E3C7F5-9C15-4A8B-8A1C-CED1AEA2A46A}" type="parTrans" cxnId="{B3235D6C-C5A1-4B6E-90E8-A90F6B905841}">
      <dgm:prSet/>
      <dgm:spPr/>
      <dgm:t>
        <a:bodyPr/>
        <a:lstStyle/>
        <a:p>
          <a:endParaRPr lang="en-US"/>
        </a:p>
      </dgm:t>
    </dgm:pt>
    <dgm:pt modelId="{8F92365D-1570-436B-9D3F-98B02DFD5219}">
      <dgm:prSet custT="1"/>
      <dgm:spPr>
        <a:solidFill>
          <a:schemeClr val="accent1">
            <a:shade val="80000"/>
            <a:hueOff val="246603"/>
            <a:satOff val="4705"/>
            <a:lumOff val="20777"/>
            <a:alphaOff val="0"/>
          </a:schemeClr>
        </a:solidFill>
        <a:ln w="12700" cap="flat" cmpd="sng" algn="ctr">
          <a:solidFill>
            <a:schemeClr val="lt1">
              <a:hueOff val="0"/>
              <a:satOff val="0"/>
              <a:lumOff val="0"/>
              <a:alphaOff val="0"/>
            </a:schemeClr>
          </a:solidFill>
          <a:prstDash val="solid"/>
          <a:miter lim="800000"/>
        </a:ln>
      </dgm:spPr>
      <dgm:t>
        <a:bodyPr/>
        <a:lstStyle/>
        <a:p>
          <a:r>
            <a:rPr lang="zh-CN" sz="1500" b="0" i="0" strike="noStrike" cap="none" spc="0" baseline="0">
              <a:solidFill>
                <a:srgbClr val="FFFFFF"/>
              </a:solidFill>
              <a:effectLst/>
              <a:latin typeface="SimSun"/>
              <a:ea typeface="SimSun"/>
              <a:cs typeface="SimSun"/>
            </a:rPr>
            <a:t>身体或精神残疾 </a:t>
          </a:r>
          <a:endParaRPr lang="en-US"/>
        </a:p>
      </dgm:t>
    </dgm:pt>
    <dgm:pt modelId="{59892764-B9F5-4CE6-A33E-886B13C45D5C}" type="sibTrans" cxnId="{B3235D6C-C5A1-4B6E-90E8-A90F6B905841}">
      <dgm:prSet/>
      <dgm:spPr/>
      <dgm:t>
        <a:bodyPr/>
        <a:lstStyle/>
        <a:p>
          <a:endParaRPr lang="en-US"/>
        </a:p>
      </dgm:t>
    </dgm:pt>
    <dgm:pt modelId="{CABA8938-F305-40CB-BC7C-E6D2B75C5E50}" type="parTrans" cxnId="{5B022BF2-5835-47A2-9F38-F1D054C1E6F2}">
      <dgm:prSet/>
      <dgm:spPr/>
      <dgm:t>
        <a:bodyPr/>
        <a:lstStyle/>
        <a:p>
          <a:endParaRPr lang="en-US"/>
        </a:p>
      </dgm:t>
    </dgm:pt>
    <dgm:pt modelId="{3A4AD095-B8AF-4668-916C-D465093EA655}">
      <dgm:prSet custT="1"/>
      <dgm:spPr>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dgm:spPr>
      <dgm:t>
        <a:bodyPr/>
        <a:lstStyle/>
        <a:p>
          <a:r>
            <a:rPr lang="zh-CN" sz="1500" b="0" i="0" strike="noStrike" cap="none" spc="0" baseline="0">
              <a:solidFill>
                <a:srgbClr val="FFFFFF"/>
              </a:solidFill>
              <a:effectLst/>
              <a:latin typeface="SimSun"/>
              <a:ea typeface="SimSun"/>
              <a:cs typeface="SimSun"/>
            </a:rPr>
            <a:t>性取向</a:t>
          </a:r>
          <a:endParaRPr lang="en-US"/>
        </a:p>
      </dgm:t>
    </dgm:pt>
    <dgm:pt modelId="{6DEF558F-1461-40A3-B660-305F6075B3AD}" type="sibTrans" cxnId="{5B022BF2-5835-47A2-9F38-F1D054C1E6F2}">
      <dgm:prSet/>
      <dgm:spPr/>
      <dgm:t>
        <a:bodyPr/>
        <a:lstStyle/>
        <a:p>
          <a:endParaRPr lang="en-US"/>
        </a:p>
      </dgm:t>
    </dgm:pt>
    <dgm:pt modelId="{15814E76-000F-4776-B97F-8B899AD44BAC}" type="pres">
      <dgm:prSet presAssocID="{A5A8BE3A-9990-4232-8912-110E6E121807}" presName="diagram" presStyleCnt="0">
        <dgm:presLayoutVars>
          <dgm:dir/>
          <dgm:resizeHandles val="exact"/>
        </dgm:presLayoutVars>
      </dgm:prSet>
      <dgm:spPr/>
    </dgm:pt>
    <dgm:pt modelId="{6956F062-E831-4C9D-8295-EBD859E85986}" type="pres">
      <dgm:prSet presAssocID="{30B572C5-5221-4FD0-8E3E-DC053333C8C3}" presName="node" presStyleLbl="node1" presStyleIdx="0" presStyleCnt="12">
        <dgm:presLayoutVars>
          <dgm:bulletEnabled val="1"/>
        </dgm:presLayoutVars>
      </dgm:prSet>
      <dgm:spPr/>
    </dgm:pt>
    <dgm:pt modelId="{83BE6824-ECE8-467C-8569-E2F8B857E995}" type="pres">
      <dgm:prSet presAssocID="{C98A1F1B-A0C7-43B9-9E01-A003135CB10F}" presName="sibTrans" presStyleCnt="0"/>
      <dgm:spPr/>
    </dgm:pt>
    <dgm:pt modelId="{314BF5E9-6D32-4139-B1EF-52F90BD3589D}" type="pres">
      <dgm:prSet presAssocID="{84B79948-5B19-4C78-9BA7-00828FCB7C0C}" presName="node" presStyleLbl="node1" presStyleIdx="1" presStyleCnt="12">
        <dgm:presLayoutVars>
          <dgm:bulletEnabled val="1"/>
        </dgm:presLayoutVars>
      </dgm:prSet>
      <dgm:spPr/>
    </dgm:pt>
    <dgm:pt modelId="{4877B61D-64F6-4AE7-BC77-59AA8DC2C961}" type="pres">
      <dgm:prSet presAssocID="{B0A30908-0AEB-414E-B9D4-8F235A79FC3D}" presName="sibTrans" presStyleCnt="0"/>
      <dgm:spPr/>
    </dgm:pt>
    <dgm:pt modelId="{65B48DC4-277D-4510-87DB-C69F1B7D6DD3}" type="pres">
      <dgm:prSet presAssocID="{AA483315-E412-498F-B60E-0DFFBECDA905}" presName="node" presStyleLbl="node1" presStyleIdx="2" presStyleCnt="12">
        <dgm:presLayoutVars>
          <dgm:bulletEnabled val="1"/>
        </dgm:presLayoutVars>
      </dgm:prSet>
      <dgm:spPr/>
    </dgm:pt>
    <dgm:pt modelId="{783803F8-6E7F-4EEA-AAD0-483B213E43F0}" type="pres">
      <dgm:prSet presAssocID="{1D3EF33A-9E18-4617-9552-E7C811B5A57C}" presName="sibTrans" presStyleCnt="0"/>
      <dgm:spPr/>
    </dgm:pt>
    <dgm:pt modelId="{C28451D7-32EE-4871-A93E-B1ABC49EF3AC}" type="pres">
      <dgm:prSet presAssocID="{1A32B718-F6E8-49ED-B712-04CBBA6EA4EA}" presName="node" presStyleLbl="node1" presStyleIdx="3" presStyleCnt="12">
        <dgm:presLayoutVars>
          <dgm:bulletEnabled val="1"/>
        </dgm:presLayoutVars>
      </dgm:prSet>
      <dgm:spPr/>
    </dgm:pt>
    <dgm:pt modelId="{A43E9D34-925F-4655-AC4B-A55B519327B9}" type="pres">
      <dgm:prSet presAssocID="{2AC6CF8D-EA7B-4E6B-AAA0-36E8122C0BAF}" presName="sibTrans" presStyleCnt="0"/>
      <dgm:spPr/>
    </dgm:pt>
    <dgm:pt modelId="{B97059E4-569B-439D-ACCE-C703E8EBB9E0}" type="pres">
      <dgm:prSet presAssocID="{8E97A603-FEBF-4B61-9C74-AEF3D1F4B7BC}" presName="node" presStyleLbl="node1" presStyleIdx="4" presStyleCnt="12">
        <dgm:presLayoutVars>
          <dgm:bulletEnabled val="1"/>
        </dgm:presLayoutVars>
      </dgm:prSet>
      <dgm:spPr/>
    </dgm:pt>
    <dgm:pt modelId="{F6EE2DDB-A1DE-4893-B327-CFE95B44129A}" type="pres">
      <dgm:prSet presAssocID="{8F0B935F-DBF3-4CCD-BF3C-D39AF35CD421}" presName="sibTrans" presStyleCnt="0"/>
      <dgm:spPr/>
    </dgm:pt>
    <dgm:pt modelId="{1C95E413-6173-413A-912F-7DA1BB34D98F}" type="pres">
      <dgm:prSet presAssocID="{BA24A286-25D9-46BA-BE57-54676FA1E3DF}" presName="node" presStyleLbl="node1" presStyleIdx="5" presStyleCnt="12">
        <dgm:presLayoutVars>
          <dgm:bulletEnabled val="1"/>
        </dgm:presLayoutVars>
      </dgm:prSet>
      <dgm:spPr/>
    </dgm:pt>
    <dgm:pt modelId="{68AC4E92-8AE2-4175-AC30-74BB205C523D}" type="pres">
      <dgm:prSet presAssocID="{A34CF339-3BCF-4C8D-A48C-3B167F1D3083}" presName="sibTrans" presStyleCnt="0"/>
      <dgm:spPr/>
    </dgm:pt>
    <dgm:pt modelId="{A26D54B5-B4E7-40E8-9B74-824A0E4BCFBB}" type="pres">
      <dgm:prSet presAssocID="{D0895D99-5AA0-4CCE-8B73-FE41472C79C3}" presName="node" presStyleLbl="node1" presStyleIdx="6" presStyleCnt="12">
        <dgm:presLayoutVars>
          <dgm:bulletEnabled val="1"/>
        </dgm:presLayoutVars>
      </dgm:prSet>
      <dgm:spPr/>
    </dgm:pt>
    <dgm:pt modelId="{68EBFB17-CAB3-420D-837A-15718F4AFEC2}" type="pres">
      <dgm:prSet presAssocID="{4A32E3D9-A3F8-4709-A336-BCF80D717EB0}" presName="sibTrans" presStyleCnt="0"/>
      <dgm:spPr/>
    </dgm:pt>
    <dgm:pt modelId="{00672C99-BC32-447E-BE26-36407AA2BDB2}" type="pres">
      <dgm:prSet presAssocID="{96179C8C-1DD2-46BA-9583-4CA22832C5E1}" presName="node" presStyleLbl="node1" presStyleIdx="7" presStyleCnt="12">
        <dgm:presLayoutVars>
          <dgm:bulletEnabled val="1"/>
        </dgm:presLayoutVars>
      </dgm:prSet>
      <dgm:spPr/>
    </dgm:pt>
    <dgm:pt modelId="{04BA77DB-C2CB-4B5C-B33C-74BA13CCFBA4}" type="pres">
      <dgm:prSet presAssocID="{5DC5A7CA-3518-405F-8121-71430A94FFBC}" presName="sibTrans" presStyleCnt="0"/>
      <dgm:spPr/>
    </dgm:pt>
    <dgm:pt modelId="{4CCD97D0-30AC-4C6D-BD06-F8D29050925E}" type="pres">
      <dgm:prSet presAssocID="{6CCC8163-9C03-44DC-8CD0-BE8BB1ECA829}" presName="node" presStyleLbl="node1" presStyleIdx="8" presStyleCnt="12">
        <dgm:presLayoutVars>
          <dgm:bulletEnabled val="1"/>
        </dgm:presLayoutVars>
      </dgm:prSet>
      <dgm:spPr/>
    </dgm:pt>
    <dgm:pt modelId="{F5570305-EA47-43E3-A112-D29B322D979B}" type="pres">
      <dgm:prSet presAssocID="{C8FCAC15-A25E-40E0-A3EB-7826ADFD9AB3}" presName="sibTrans" presStyleCnt="0"/>
      <dgm:spPr/>
    </dgm:pt>
    <dgm:pt modelId="{483AB9CE-7E99-4641-8A28-E74959ABA064}" type="pres">
      <dgm:prSet presAssocID="{F2479D3B-5491-487C-B349-8B92252484F4}" presName="node" presStyleLbl="node1" presStyleIdx="9" presStyleCnt="12">
        <dgm:presLayoutVars>
          <dgm:bulletEnabled val="1"/>
        </dgm:presLayoutVars>
      </dgm:prSet>
      <dgm:spPr/>
    </dgm:pt>
    <dgm:pt modelId="{3ED9C730-58CB-48F6-A44B-7F354F869F48}" type="pres">
      <dgm:prSet presAssocID="{88371F9B-07F6-4868-A36C-998E067F5033}" presName="sibTrans" presStyleCnt="0"/>
      <dgm:spPr/>
    </dgm:pt>
    <dgm:pt modelId="{EAD55615-8E89-44DC-83A8-7C3F87D1D88C}" type="pres">
      <dgm:prSet presAssocID="{8F92365D-1570-436B-9D3F-98B02DFD5219}" presName="node" presStyleLbl="node1" presStyleIdx="10" presStyleCnt="12">
        <dgm:presLayoutVars>
          <dgm:bulletEnabled val="1"/>
        </dgm:presLayoutVars>
      </dgm:prSet>
      <dgm:spPr/>
    </dgm:pt>
    <dgm:pt modelId="{35A960D8-ECEB-4390-9F81-F1AAB2ECC6FC}" type="pres">
      <dgm:prSet presAssocID="{59892764-B9F5-4CE6-A33E-886B13C45D5C}" presName="sibTrans" presStyleCnt="0"/>
      <dgm:spPr/>
    </dgm:pt>
    <dgm:pt modelId="{498343EC-04AC-4CAD-8B5E-ABC16ACC2F20}" type="pres">
      <dgm:prSet presAssocID="{3A4AD095-B8AF-4668-916C-D465093EA655}" presName="node" presStyleLbl="node1" presStyleIdx="11" presStyleCnt="12">
        <dgm:presLayoutVars>
          <dgm:bulletEnabled val="1"/>
        </dgm:presLayoutVars>
      </dgm:prSet>
      <dgm:spPr/>
    </dgm:pt>
  </dgm:ptLst>
  <dgm:cxnLst>
    <dgm:cxn modelId="{81BF3204-42AB-4844-B43C-981476985B61}" srcId="{A5A8BE3A-9990-4232-8912-110E6E121807}" destId="{AA483315-E412-498F-B60E-0DFFBECDA905}" srcOrd="2" destOrd="0" parTransId="{265C025C-70C6-4FA8-99B2-955218BA8D42}" sibTransId="{1D3EF33A-9E18-4617-9552-E7C811B5A57C}"/>
    <dgm:cxn modelId="{B19B3B19-C74F-48D7-96FC-ED6E7AD28CB0}" srcId="{A5A8BE3A-9990-4232-8912-110E6E121807}" destId="{D0895D99-5AA0-4CCE-8B73-FE41472C79C3}" srcOrd="6" destOrd="0" parTransId="{8B8931D4-C5B0-4122-874C-804A44376DD5}" sibTransId="{4A32E3D9-A3F8-4709-A336-BCF80D717EB0}"/>
    <dgm:cxn modelId="{64B28E19-68B6-4012-9327-DC4C85EEA579}" type="presOf" srcId="{A5A8BE3A-9990-4232-8912-110E6E121807}" destId="{15814E76-000F-4776-B97F-8B899AD44BAC}" srcOrd="0" destOrd="0" presId="urn:microsoft.com/office/officeart/2005/8/layout/default"/>
    <dgm:cxn modelId="{62C56720-8294-497D-82A6-91DE022F75C5}" type="presOf" srcId="{1A32B718-F6E8-49ED-B712-04CBBA6EA4EA}" destId="{C28451D7-32EE-4871-A93E-B1ABC49EF3AC}" srcOrd="0" destOrd="0" presId="urn:microsoft.com/office/officeart/2005/8/layout/default"/>
    <dgm:cxn modelId="{31499727-5709-4E3C-B19A-B3C07B7AC408}" srcId="{A5A8BE3A-9990-4232-8912-110E6E121807}" destId="{8E97A603-FEBF-4B61-9C74-AEF3D1F4B7BC}" srcOrd="4" destOrd="0" parTransId="{71FB683F-DBE8-4F7D-BA4C-BDE8C98C24ED}" sibTransId="{8F0B935F-DBF3-4CCD-BF3C-D39AF35CD421}"/>
    <dgm:cxn modelId="{E639FB38-1793-47F4-BE03-AF969343B594}" type="presOf" srcId="{96179C8C-1DD2-46BA-9583-4CA22832C5E1}" destId="{00672C99-BC32-447E-BE26-36407AA2BDB2}" srcOrd="0" destOrd="0" presId="urn:microsoft.com/office/officeart/2005/8/layout/default"/>
    <dgm:cxn modelId="{E2198F64-BB95-4059-80F6-D35E143F4A59}" type="presOf" srcId="{D0895D99-5AA0-4CCE-8B73-FE41472C79C3}" destId="{A26D54B5-B4E7-40E8-9B74-824A0E4BCFBB}" srcOrd="0" destOrd="0" presId="urn:microsoft.com/office/officeart/2005/8/layout/default"/>
    <dgm:cxn modelId="{413C9F44-FEB3-4294-AA86-C0E16D1C003F}" srcId="{A5A8BE3A-9990-4232-8912-110E6E121807}" destId="{BA24A286-25D9-46BA-BE57-54676FA1E3DF}" srcOrd="5" destOrd="0" parTransId="{2B5865D3-CFDB-4A67-A55A-89F722393BB5}" sibTransId="{A34CF339-3BCF-4C8D-A48C-3B167F1D3083}"/>
    <dgm:cxn modelId="{2BCAB347-F317-4478-8FF2-39EF63D99735}" type="presOf" srcId="{6CCC8163-9C03-44DC-8CD0-BE8BB1ECA829}" destId="{4CCD97D0-30AC-4C6D-BD06-F8D29050925E}" srcOrd="0" destOrd="0" presId="urn:microsoft.com/office/officeart/2005/8/layout/default"/>
    <dgm:cxn modelId="{BDA9F747-8775-46D8-B980-A716DC2D1045}" type="presOf" srcId="{3A4AD095-B8AF-4668-916C-D465093EA655}" destId="{498343EC-04AC-4CAD-8B5E-ABC16ACC2F20}" srcOrd="0" destOrd="0" presId="urn:microsoft.com/office/officeart/2005/8/layout/default"/>
    <dgm:cxn modelId="{B3235D6C-C5A1-4B6E-90E8-A90F6B905841}" srcId="{A5A8BE3A-9990-4232-8912-110E6E121807}" destId="{8F92365D-1570-436B-9D3F-98B02DFD5219}" srcOrd="10" destOrd="0" parTransId="{A7E3C7F5-9C15-4A8B-8A1C-CED1AEA2A46A}" sibTransId="{59892764-B9F5-4CE6-A33E-886B13C45D5C}"/>
    <dgm:cxn modelId="{DA4D344D-14BF-4966-8C3C-6EA64E610C96}" type="presOf" srcId="{84B79948-5B19-4C78-9BA7-00828FCB7C0C}" destId="{314BF5E9-6D32-4139-B1EF-52F90BD3589D}" srcOrd="0" destOrd="0" presId="urn:microsoft.com/office/officeart/2005/8/layout/default"/>
    <dgm:cxn modelId="{61B2A06F-E42E-415F-B150-69C4B7B5B70B}" type="presOf" srcId="{AA483315-E412-498F-B60E-0DFFBECDA905}" destId="{65B48DC4-277D-4510-87DB-C69F1B7D6DD3}" srcOrd="0" destOrd="0" presId="urn:microsoft.com/office/officeart/2005/8/layout/default"/>
    <dgm:cxn modelId="{669D7E70-DBCE-4089-98B7-74B24EF42FA5}" srcId="{A5A8BE3A-9990-4232-8912-110E6E121807}" destId="{30B572C5-5221-4FD0-8E3E-DC053333C8C3}" srcOrd="0" destOrd="0" parTransId="{0486EE9A-3E6E-43FB-AD24-21CD026C9C41}" sibTransId="{C98A1F1B-A0C7-43B9-9E01-A003135CB10F}"/>
    <dgm:cxn modelId="{8D132D51-CA5C-4AEF-BA8C-6DE026B60B28}" type="presOf" srcId="{8E97A603-FEBF-4B61-9C74-AEF3D1F4B7BC}" destId="{B97059E4-569B-439D-ACCE-C703E8EBB9E0}" srcOrd="0" destOrd="0" presId="urn:microsoft.com/office/officeart/2005/8/layout/default"/>
    <dgm:cxn modelId="{3B9B8B8F-9FB4-4F24-A6CB-A9B5228215DE}" srcId="{A5A8BE3A-9990-4232-8912-110E6E121807}" destId="{6CCC8163-9C03-44DC-8CD0-BE8BB1ECA829}" srcOrd="8" destOrd="0" parTransId="{AC8A5AFF-175A-4F41-AF35-DBEC5235A8A5}" sibTransId="{C8FCAC15-A25E-40E0-A3EB-7826ADFD9AB3}"/>
    <dgm:cxn modelId="{12A01A99-2439-4F39-9CCE-4D0E931573FD}" srcId="{A5A8BE3A-9990-4232-8912-110E6E121807}" destId="{1A32B718-F6E8-49ED-B712-04CBBA6EA4EA}" srcOrd="3" destOrd="0" parTransId="{E697FD85-26BA-4676-826E-0DDA05BB8786}" sibTransId="{2AC6CF8D-EA7B-4E6B-AAA0-36E8122C0BAF}"/>
    <dgm:cxn modelId="{CE2576C0-A913-4EF5-9A41-406DE898E2FB}" type="presOf" srcId="{30B572C5-5221-4FD0-8E3E-DC053333C8C3}" destId="{6956F062-E831-4C9D-8295-EBD859E85986}" srcOrd="0" destOrd="0" presId="urn:microsoft.com/office/officeart/2005/8/layout/default"/>
    <dgm:cxn modelId="{794E29C4-D8D2-46BF-A13B-C80EB71A6A7A}" srcId="{A5A8BE3A-9990-4232-8912-110E6E121807}" destId="{84B79948-5B19-4C78-9BA7-00828FCB7C0C}" srcOrd="1" destOrd="0" parTransId="{C650762C-5077-45D8-90A5-966139F10F0D}" sibTransId="{B0A30908-0AEB-414E-B9D4-8F235A79FC3D}"/>
    <dgm:cxn modelId="{2D47BED0-8655-480F-8B41-EE0BA89EF732}" type="presOf" srcId="{BA24A286-25D9-46BA-BE57-54676FA1E3DF}" destId="{1C95E413-6173-413A-912F-7DA1BB34D98F}" srcOrd="0" destOrd="0" presId="urn:microsoft.com/office/officeart/2005/8/layout/default"/>
    <dgm:cxn modelId="{3D8DD3D3-FB16-451C-ADBC-9888CAB2E51E}" type="presOf" srcId="{F2479D3B-5491-487C-B349-8B92252484F4}" destId="{483AB9CE-7E99-4641-8A28-E74959ABA064}" srcOrd="0" destOrd="0" presId="urn:microsoft.com/office/officeart/2005/8/layout/default"/>
    <dgm:cxn modelId="{B95678DB-A2FB-497C-9F24-05532504EC61}" srcId="{A5A8BE3A-9990-4232-8912-110E6E121807}" destId="{F2479D3B-5491-487C-B349-8B92252484F4}" srcOrd="9" destOrd="0" parTransId="{3BA743DB-F0C7-4C18-8B32-924A3D02F4D8}" sibTransId="{88371F9B-07F6-4868-A36C-998E067F5033}"/>
    <dgm:cxn modelId="{B1708FE9-AF71-4EE9-A456-5D447B312ED5}" type="presOf" srcId="{8F92365D-1570-436B-9D3F-98B02DFD5219}" destId="{EAD55615-8E89-44DC-83A8-7C3F87D1D88C}" srcOrd="0" destOrd="0" presId="urn:microsoft.com/office/officeart/2005/8/layout/default"/>
    <dgm:cxn modelId="{5B022BF2-5835-47A2-9F38-F1D054C1E6F2}" srcId="{A5A8BE3A-9990-4232-8912-110E6E121807}" destId="{3A4AD095-B8AF-4668-916C-D465093EA655}" srcOrd="11" destOrd="0" parTransId="{CABA8938-F305-40CB-BC7C-E6D2B75C5E50}" sibTransId="{6DEF558F-1461-40A3-B660-305F6075B3AD}"/>
    <dgm:cxn modelId="{E315F1FF-BED4-4990-A4B4-0D1CE30423BB}" srcId="{A5A8BE3A-9990-4232-8912-110E6E121807}" destId="{96179C8C-1DD2-46BA-9583-4CA22832C5E1}" srcOrd="7" destOrd="0" parTransId="{D6F1117D-7524-408D-A5EE-39AD838EE339}" sibTransId="{5DC5A7CA-3518-405F-8121-71430A94FFBC}"/>
    <dgm:cxn modelId="{93A4F7C6-229F-4419-AF6C-9ABB8035D258}" type="presParOf" srcId="{15814E76-000F-4776-B97F-8B899AD44BAC}" destId="{6956F062-E831-4C9D-8295-EBD859E85986}" srcOrd="0" destOrd="0" presId="urn:microsoft.com/office/officeart/2005/8/layout/default"/>
    <dgm:cxn modelId="{92E2A530-3CAD-416E-822A-3660B895DC7E}" type="presParOf" srcId="{15814E76-000F-4776-B97F-8B899AD44BAC}" destId="{83BE6824-ECE8-467C-8569-E2F8B857E995}" srcOrd="1" destOrd="0" presId="urn:microsoft.com/office/officeart/2005/8/layout/default"/>
    <dgm:cxn modelId="{9499C5B7-7D59-4D83-A0AB-E19ED19FBF49}" type="presParOf" srcId="{15814E76-000F-4776-B97F-8B899AD44BAC}" destId="{314BF5E9-6D32-4139-B1EF-52F90BD3589D}" srcOrd="2" destOrd="0" presId="urn:microsoft.com/office/officeart/2005/8/layout/default"/>
    <dgm:cxn modelId="{04F4399E-5B48-4430-8B42-462CBB45F5D1}" type="presParOf" srcId="{15814E76-000F-4776-B97F-8B899AD44BAC}" destId="{4877B61D-64F6-4AE7-BC77-59AA8DC2C961}" srcOrd="3" destOrd="0" presId="urn:microsoft.com/office/officeart/2005/8/layout/default"/>
    <dgm:cxn modelId="{9DF6E0BD-E349-48C3-AD97-F75928B9995C}" type="presParOf" srcId="{15814E76-000F-4776-B97F-8B899AD44BAC}" destId="{65B48DC4-277D-4510-87DB-C69F1B7D6DD3}" srcOrd="4" destOrd="0" presId="urn:microsoft.com/office/officeart/2005/8/layout/default"/>
    <dgm:cxn modelId="{2F17851F-268C-4A21-AA55-F5F01B5CFC6B}" type="presParOf" srcId="{15814E76-000F-4776-B97F-8B899AD44BAC}" destId="{783803F8-6E7F-4EEA-AAD0-483B213E43F0}" srcOrd="5" destOrd="0" presId="urn:microsoft.com/office/officeart/2005/8/layout/default"/>
    <dgm:cxn modelId="{20458250-1655-415C-B597-50FA9E561CEC}" type="presParOf" srcId="{15814E76-000F-4776-B97F-8B899AD44BAC}" destId="{C28451D7-32EE-4871-A93E-B1ABC49EF3AC}" srcOrd="6" destOrd="0" presId="urn:microsoft.com/office/officeart/2005/8/layout/default"/>
    <dgm:cxn modelId="{8C28B669-8150-4351-8279-58E39AF8D570}" type="presParOf" srcId="{15814E76-000F-4776-B97F-8B899AD44BAC}" destId="{A43E9D34-925F-4655-AC4B-A55B519327B9}" srcOrd="7" destOrd="0" presId="urn:microsoft.com/office/officeart/2005/8/layout/default"/>
    <dgm:cxn modelId="{99B31373-EE5B-45A0-AEDB-5CC67419EF63}" type="presParOf" srcId="{15814E76-000F-4776-B97F-8B899AD44BAC}" destId="{B97059E4-569B-439D-ACCE-C703E8EBB9E0}" srcOrd="8" destOrd="0" presId="urn:microsoft.com/office/officeart/2005/8/layout/default"/>
    <dgm:cxn modelId="{5B3D4AB4-A214-4232-9845-99BE563195BD}" type="presParOf" srcId="{15814E76-000F-4776-B97F-8B899AD44BAC}" destId="{F6EE2DDB-A1DE-4893-B327-CFE95B44129A}" srcOrd="9" destOrd="0" presId="urn:microsoft.com/office/officeart/2005/8/layout/default"/>
    <dgm:cxn modelId="{9838444C-58A3-465A-AB5A-9AFDD0080DA2}" type="presParOf" srcId="{15814E76-000F-4776-B97F-8B899AD44BAC}" destId="{1C95E413-6173-413A-912F-7DA1BB34D98F}" srcOrd="10" destOrd="0" presId="urn:microsoft.com/office/officeart/2005/8/layout/default"/>
    <dgm:cxn modelId="{3B08E740-AA1A-462E-8565-1EB488A77123}" type="presParOf" srcId="{15814E76-000F-4776-B97F-8B899AD44BAC}" destId="{68AC4E92-8AE2-4175-AC30-74BB205C523D}" srcOrd="11" destOrd="0" presId="urn:microsoft.com/office/officeart/2005/8/layout/default"/>
    <dgm:cxn modelId="{F59D7C90-3DD5-4823-A37A-B0509E2BDB1C}" type="presParOf" srcId="{15814E76-000F-4776-B97F-8B899AD44BAC}" destId="{A26D54B5-B4E7-40E8-9B74-824A0E4BCFBB}" srcOrd="12" destOrd="0" presId="urn:microsoft.com/office/officeart/2005/8/layout/default"/>
    <dgm:cxn modelId="{FEDCFC04-D3A2-4BDA-89D8-3566D4EDB819}" type="presParOf" srcId="{15814E76-000F-4776-B97F-8B899AD44BAC}" destId="{68EBFB17-CAB3-420D-837A-15718F4AFEC2}" srcOrd="13" destOrd="0" presId="urn:microsoft.com/office/officeart/2005/8/layout/default"/>
    <dgm:cxn modelId="{838B429F-AF52-4AE8-83E3-91EC6F1A369F}" type="presParOf" srcId="{15814E76-000F-4776-B97F-8B899AD44BAC}" destId="{00672C99-BC32-447E-BE26-36407AA2BDB2}" srcOrd="14" destOrd="0" presId="urn:microsoft.com/office/officeart/2005/8/layout/default"/>
    <dgm:cxn modelId="{6E6AFC19-3E51-4469-AF8D-6D066023F126}" type="presParOf" srcId="{15814E76-000F-4776-B97F-8B899AD44BAC}" destId="{04BA77DB-C2CB-4B5C-B33C-74BA13CCFBA4}" srcOrd="15" destOrd="0" presId="urn:microsoft.com/office/officeart/2005/8/layout/default"/>
    <dgm:cxn modelId="{C0611B64-0BD3-46FF-9CE6-3C0D1D5C21D8}" type="presParOf" srcId="{15814E76-000F-4776-B97F-8B899AD44BAC}" destId="{4CCD97D0-30AC-4C6D-BD06-F8D29050925E}" srcOrd="16" destOrd="0" presId="urn:microsoft.com/office/officeart/2005/8/layout/default"/>
    <dgm:cxn modelId="{040C5CA9-7AA5-4103-BB89-A7AD8C1D00CE}" type="presParOf" srcId="{15814E76-000F-4776-B97F-8B899AD44BAC}" destId="{F5570305-EA47-43E3-A112-D29B322D979B}" srcOrd="17" destOrd="0" presId="urn:microsoft.com/office/officeart/2005/8/layout/default"/>
    <dgm:cxn modelId="{0055E9AE-8A36-47F0-95F0-63E9071702BD}" type="presParOf" srcId="{15814E76-000F-4776-B97F-8B899AD44BAC}" destId="{483AB9CE-7E99-4641-8A28-E74959ABA064}" srcOrd="18" destOrd="0" presId="urn:microsoft.com/office/officeart/2005/8/layout/default"/>
    <dgm:cxn modelId="{4A573B1C-E954-483D-B7B9-22CD44F96226}" type="presParOf" srcId="{15814E76-000F-4776-B97F-8B899AD44BAC}" destId="{3ED9C730-58CB-48F6-A44B-7F354F869F48}" srcOrd="19" destOrd="0" presId="urn:microsoft.com/office/officeart/2005/8/layout/default"/>
    <dgm:cxn modelId="{0CCF4AAE-6FF1-4F0D-9532-4E199798893E}" type="presParOf" srcId="{15814E76-000F-4776-B97F-8B899AD44BAC}" destId="{EAD55615-8E89-44DC-83A8-7C3F87D1D88C}" srcOrd="20" destOrd="0" presId="urn:microsoft.com/office/officeart/2005/8/layout/default"/>
    <dgm:cxn modelId="{7B1BA6B2-C825-4813-9872-72CF5E88EB43}" type="presParOf" srcId="{15814E76-000F-4776-B97F-8B899AD44BAC}" destId="{35A960D8-ECEB-4390-9F81-F1AAB2ECC6FC}" srcOrd="21" destOrd="0" presId="urn:microsoft.com/office/officeart/2005/8/layout/default"/>
    <dgm:cxn modelId="{F5820B2A-306F-4DE9-AC2D-A8D070FF0839}" type="presParOf" srcId="{15814E76-000F-4776-B97F-8B899AD44BAC}" destId="{498343EC-04AC-4CAD-8B5E-ABC16ACC2F2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3CDF3A72-4E7D-44E7-9126-943CBEB76C39}"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en-US"/>
        </a:p>
      </dgm:t>
    </dgm:pt>
    <dgm:pt modelId="{CE90C112-028F-4005-BE5A-58F1022297C6}" type="parTrans" cxnId="{AABADAA9-0BFD-41BF-8CAA-B4B60F604138}">
      <dgm:prSet/>
      <dgm:spPr/>
      <dgm:t>
        <a:bodyPr/>
        <a:lstStyle/>
        <a:p>
          <a:endParaRPr lang="en-US"/>
        </a:p>
      </dgm:t>
    </dgm:pt>
    <dgm:pt modelId="{E709D1A9-032D-4046-915C-1A3C52F288E6}">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zh-CN" sz="2800" b="1" i="0" u="sng" strike="noStrike" cap="none" spc="0" baseline="0">
              <a:solidFill>
                <a:srgbClr val="FFFFFF"/>
              </a:solidFill>
              <a:effectLst/>
              <a:uFill>
                <a:solidFill>
                  <a:srgbClr val="FFFFFF"/>
                </a:solidFill>
              </a:uFill>
              <a:latin typeface="SimSun"/>
              <a:ea typeface="SimSun"/>
              <a:cs typeface="SimSun"/>
            </a:rPr>
            <a:t>性骚扰</a:t>
          </a:r>
          <a:r>
            <a:rPr lang="zh-CN" sz="2800" b="0" i="0" strike="noStrike" cap="none" spc="0" baseline="0">
              <a:solidFill>
                <a:srgbClr val="FFFFFF"/>
              </a:solidFill>
              <a:effectLst/>
              <a:latin typeface="SimSun"/>
              <a:ea typeface="SimSun"/>
              <a:cs typeface="SimSun"/>
            </a:rPr>
            <a:t>是不受欢迎的、具有性性质的言语、非言语或身体行为，会侵犯一个人的尊严。</a:t>
          </a:r>
        </a:p>
        <a:p>
          <a:r>
            <a:rPr lang="zh-CN" sz="2800" b="0" i="0" strike="noStrike" cap="none" spc="0" baseline="0">
              <a:solidFill>
                <a:srgbClr val="FFFFFF"/>
              </a:solidFill>
              <a:effectLst/>
              <a:latin typeface="SimSun"/>
              <a:ea typeface="SimSun"/>
              <a:cs typeface="SimSun"/>
            </a:rPr>
            <a:t> 性骚扰有两种不同的类型：</a:t>
          </a:r>
          <a:endParaRPr lang="en-US"/>
        </a:p>
      </dgm:t>
    </dgm:pt>
    <dgm:pt modelId="{D73A1FCF-5D89-4468-800A-D8F31CB13DD3}" type="parTrans" cxnId="{276394B2-BDA8-4365-825A-1AD2D737AE4A}">
      <dgm:prSet/>
      <dgm:spPr/>
      <dgm:t>
        <a:bodyPr/>
        <a:lstStyle/>
        <a:p>
          <a:endParaRPr lang="en-US"/>
        </a:p>
      </dgm:t>
    </dgm:pt>
    <dgm:pt modelId="{51D27A79-C8E2-42E1-AC9E-C97553C130EA}">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zh-CN" sz="1400" b="1" i="0" u="sng" strike="noStrike" cap="none" spc="0" baseline="0">
              <a:solidFill>
                <a:srgbClr val="FFFFFF"/>
              </a:solidFill>
              <a:effectLst/>
              <a:uFill>
                <a:solidFill>
                  <a:srgbClr val="FFFFFF"/>
                </a:solidFill>
              </a:uFill>
              <a:latin typeface="SimSun"/>
              <a:ea typeface="SimSun"/>
              <a:cs typeface="SimSun"/>
            </a:rPr>
            <a:t>Quid Pro 报价</a:t>
          </a:r>
          <a:endParaRPr lang="en-GB">
            <a:solidFill>
              <a:srgbClr val="FF0000"/>
            </a:solidFill>
          </a:endParaRPr>
        </a:p>
        <a:p>
          <a:r>
            <a:rPr lang="zh-CN" sz="1400" b="0" i="0" strike="noStrike" cap="none" spc="0" baseline="0">
              <a:solidFill>
                <a:srgbClr val="FFFFFF"/>
              </a:solidFill>
              <a:effectLst/>
              <a:latin typeface="SimSun"/>
              <a:ea typeface="SimSun"/>
              <a:cs typeface="SimSun"/>
            </a:rPr>
            <a:t>Quid Pro Quo是拉丁语，意思是“为此”，意味着基于某人是否接受或拒绝不受欢迎的性行为的工作决定。</a:t>
          </a:r>
        </a:p>
        <a:p>
          <a:r>
            <a:rPr lang="zh-CN" sz="1400" b="0" i="0" strike="noStrike" cap="none" spc="0" baseline="0">
              <a:solidFill>
                <a:srgbClr val="FFFFFF"/>
              </a:solidFill>
              <a:effectLst/>
              <a:latin typeface="SimSun"/>
              <a:ea typeface="SimSun"/>
              <a:cs typeface="SimSun"/>
            </a:rPr>
            <a:t> 它可能涉及性行为、亲密行为或浪漫行为。</a:t>
          </a:r>
        </a:p>
        <a:p>
          <a:r>
            <a:rPr lang="zh-CN" sz="1400" b="0" i="0" strike="noStrike" cap="none" spc="0" baseline="0">
              <a:solidFill>
                <a:srgbClr val="FFFFFF"/>
              </a:solidFill>
              <a:effectLst/>
              <a:latin typeface="SimSun"/>
              <a:ea typeface="SimSun"/>
              <a:cs typeface="SimSun"/>
            </a:rPr>
            <a:t> 它总是涉及经理或担任权威职位的其他人。</a:t>
          </a:r>
          <a:endParaRPr lang="en-US"/>
        </a:p>
      </dgm:t>
    </dgm:pt>
    <dgm:pt modelId="{B9D1F81C-EB2C-4FF9-8BBE-58D3F5068E79}" type="sibTrans" cxnId="{276394B2-BDA8-4365-825A-1AD2D737AE4A}">
      <dgm:prSet/>
      <dgm:spPr/>
      <dgm:t>
        <a:bodyPr/>
        <a:lstStyle/>
        <a:p>
          <a:endParaRPr lang="en-US"/>
        </a:p>
      </dgm:t>
    </dgm:pt>
    <dgm:pt modelId="{72A70C7C-CE84-4C90-BD05-A83F54C37871}" type="parTrans" cxnId="{E74B0AEB-7D54-40C0-B713-8727AE86ADC4}">
      <dgm:prSet/>
      <dgm:spPr/>
      <dgm:t>
        <a:bodyPr/>
        <a:lstStyle/>
        <a:p>
          <a:endParaRPr lang="en-US"/>
        </a:p>
      </dgm:t>
    </dgm:pt>
    <dgm:pt modelId="{404D2D27-F06D-476A-9332-E8BF77820EE3}">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zh-CN" sz="1400" b="1" i="0" u="sng" strike="noStrike" cap="none" spc="0" baseline="0">
              <a:solidFill>
                <a:srgbClr val="FFFFFF"/>
              </a:solidFill>
              <a:effectLst/>
              <a:uFill>
                <a:solidFill>
                  <a:srgbClr val="FFFFFF"/>
                </a:solidFill>
              </a:uFill>
              <a:latin typeface="SimSun"/>
              <a:ea typeface="SimSun"/>
              <a:cs typeface="SimSun"/>
            </a:rPr>
            <a:t>敌对的工作环境</a:t>
          </a:r>
        </a:p>
        <a:p>
          <a:r>
            <a:rPr lang="zh-CN" sz="1400" b="0" i="0" strike="noStrike" cap="none" spc="0" baseline="0">
              <a:solidFill>
                <a:srgbClr val="FFFFFF"/>
              </a:solidFill>
              <a:effectLst/>
              <a:latin typeface="SimSun"/>
              <a:ea typeface="SimSun"/>
              <a:cs typeface="SimSun"/>
            </a:rPr>
            <a:t>造成恐吓、敌对、有辱人格、羞辱或冒犯性工作环境的不受欢迎的行为。</a:t>
          </a:r>
        </a:p>
        <a:p>
          <a:r>
            <a:rPr lang="zh-CN" sz="1400" b="0" i="0" strike="noStrike" cap="none" spc="0" baseline="0">
              <a:solidFill>
                <a:srgbClr val="FFFFFF"/>
              </a:solidFill>
              <a:effectLst/>
              <a:latin typeface="SimSun"/>
              <a:ea typeface="SimSun"/>
              <a:cs typeface="SimSun"/>
            </a:rPr>
            <a:t>可以是口头、视觉、身体、数字或书面行为。</a:t>
          </a:r>
        </a:p>
        <a:p>
          <a:r>
            <a:rPr lang="zh-CN" sz="1400" b="0" i="0" strike="noStrike" cap="none" spc="0" baseline="0">
              <a:solidFill>
                <a:srgbClr val="FFFFFF"/>
              </a:solidFill>
              <a:effectLst/>
              <a:latin typeface="SimSun"/>
              <a:ea typeface="SimSun"/>
              <a:cs typeface="SimSun"/>
            </a:rPr>
            <a:t>任何人——不仅仅是处于权威地位的人——都可能从事这种非法行为。</a:t>
          </a:r>
          <a:endParaRPr lang="en-US"/>
        </a:p>
      </dgm:t>
    </dgm:pt>
    <dgm:pt modelId="{EED6236B-CB0B-475F-B61A-A7580C606347}" type="sibTrans" cxnId="{E74B0AEB-7D54-40C0-B713-8727AE86ADC4}">
      <dgm:prSet/>
      <dgm:spPr/>
      <dgm:t>
        <a:bodyPr/>
        <a:lstStyle/>
        <a:p>
          <a:endParaRPr lang="en-US"/>
        </a:p>
      </dgm:t>
    </dgm:pt>
    <dgm:pt modelId="{24DA7CF3-04CE-4B21-BB47-B688A733DCCB}" type="sibTrans" cxnId="{AABADAA9-0BFD-41BF-8CAA-B4B60F604138}">
      <dgm:prSet/>
      <dgm:spPr/>
      <dgm:t>
        <a:bodyPr/>
        <a:lstStyle/>
        <a:p>
          <a:endParaRPr lang="en-US"/>
        </a:p>
      </dgm:t>
    </dgm:pt>
    <dgm:pt modelId="{82C30EA1-251F-44D7-BE08-B40408335ACD}" type="pres">
      <dgm:prSet presAssocID="{3CDF3A72-4E7D-44E7-9126-943CBEB76C39}" presName="Name0" presStyleCnt="0">
        <dgm:presLayoutVars>
          <dgm:chPref val="1"/>
          <dgm:dir/>
          <dgm:animOne val="branch"/>
          <dgm:animLvl val="lvl"/>
          <dgm:resizeHandles/>
        </dgm:presLayoutVars>
      </dgm:prSet>
      <dgm:spPr/>
    </dgm:pt>
    <dgm:pt modelId="{ABB18B46-294A-49A7-B30A-B2315553F715}" type="pres">
      <dgm:prSet presAssocID="{E709D1A9-032D-4046-915C-1A3C52F288E6}" presName="vertOne" presStyleCnt="0"/>
      <dgm:spPr/>
    </dgm:pt>
    <dgm:pt modelId="{F0682F32-5C4B-42CE-AEF9-AB56A3FF7419}" type="pres">
      <dgm:prSet presAssocID="{E709D1A9-032D-4046-915C-1A3C52F288E6}" presName="txOne" presStyleLbl="node0" presStyleIdx="0" presStyleCnt="1">
        <dgm:presLayoutVars>
          <dgm:chPref val="3"/>
        </dgm:presLayoutVars>
      </dgm:prSet>
      <dgm:spPr/>
    </dgm:pt>
    <dgm:pt modelId="{47C39050-60A1-45EB-A1DD-8FA91BF0A74E}" type="pres">
      <dgm:prSet presAssocID="{E709D1A9-032D-4046-915C-1A3C52F288E6}" presName="parTransOne" presStyleCnt="0"/>
      <dgm:spPr/>
    </dgm:pt>
    <dgm:pt modelId="{ED6B47B3-E8E0-457E-AE81-9960865A6ADF}" type="pres">
      <dgm:prSet presAssocID="{E709D1A9-032D-4046-915C-1A3C52F288E6}" presName="horzOne" presStyleCnt="0"/>
      <dgm:spPr/>
    </dgm:pt>
    <dgm:pt modelId="{15624F3B-1895-4B52-823A-54BED7D68C96}" type="pres">
      <dgm:prSet presAssocID="{51D27A79-C8E2-42E1-AC9E-C97553C130EA}" presName="vertTwo" presStyleCnt="0"/>
      <dgm:spPr/>
    </dgm:pt>
    <dgm:pt modelId="{2BBD0B2E-4BE4-48AC-A125-1761F93E54D0}" type="pres">
      <dgm:prSet presAssocID="{51D27A79-C8E2-42E1-AC9E-C97553C130EA}" presName="txTwo" presStyleLbl="node2" presStyleIdx="0" presStyleCnt="2">
        <dgm:presLayoutVars>
          <dgm:chPref val="3"/>
        </dgm:presLayoutVars>
      </dgm:prSet>
      <dgm:spPr/>
    </dgm:pt>
    <dgm:pt modelId="{B6D935AB-6C09-464B-8F9B-2DF172217FA9}" type="pres">
      <dgm:prSet presAssocID="{51D27A79-C8E2-42E1-AC9E-C97553C130EA}" presName="horzTwo" presStyleCnt="0"/>
      <dgm:spPr/>
    </dgm:pt>
    <dgm:pt modelId="{B06879F3-AC6C-40F1-8DBB-CF135CEB9770}" type="pres">
      <dgm:prSet presAssocID="{B9D1F81C-EB2C-4FF9-8BBE-58D3F5068E79}" presName="sibSpaceTwo" presStyleCnt="0"/>
      <dgm:spPr/>
    </dgm:pt>
    <dgm:pt modelId="{0B186A5D-5DB3-4AF4-BCA8-CD369901CAD6}" type="pres">
      <dgm:prSet presAssocID="{404D2D27-F06D-476A-9332-E8BF77820EE3}" presName="vertTwo" presStyleCnt="0"/>
      <dgm:spPr/>
    </dgm:pt>
    <dgm:pt modelId="{88F1ABA4-3573-4291-80C5-CCCD060891F4}" type="pres">
      <dgm:prSet presAssocID="{404D2D27-F06D-476A-9332-E8BF77820EE3}" presName="txTwo" presStyleLbl="node2" presStyleIdx="1" presStyleCnt="2">
        <dgm:presLayoutVars>
          <dgm:chPref val="3"/>
        </dgm:presLayoutVars>
      </dgm:prSet>
      <dgm:spPr/>
    </dgm:pt>
    <dgm:pt modelId="{8B56421F-E0C0-4619-AA40-3517D4B3DB3B}" type="pres">
      <dgm:prSet presAssocID="{404D2D27-F06D-476A-9332-E8BF77820EE3}" presName="horzTwo" presStyleCnt="0"/>
      <dgm:spPr/>
    </dgm:pt>
  </dgm:ptLst>
  <dgm:cxnLst>
    <dgm:cxn modelId="{0BCD6C16-D5B4-4082-9E44-F6ADDD9E594E}" type="presOf" srcId="{404D2D27-F06D-476A-9332-E8BF77820EE3}" destId="{88F1ABA4-3573-4291-80C5-CCCD060891F4}" srcOrd="0" destOrd="0" presId="urn:microsoft.com/office/officeart/2005/8/layout/hierarchy4"/>
    <dgm:cxn modelId="{55B4E85C-632D-43BF-AD9F-9DBF863C38D1}" type="presOf" srcId="{51D27A79-C8E2-42E1-AC9E-C97553C130EA}" destId="{2BBD0B2E-4BE4-48AC-A125-1761F93E54D0}" srcOrd="0" destOrd="0" presId="urn:microsoft.com/office/officeart/2005/8/layout/hierarchy4"/>
    <dgm:cxn modelId="{AABADAA9-0BFD-41BF-8CAA-B4B60F604138}" srcId="{3CDF3A72-4E7D-44E7-9126-943CBEB76C39}" destId="{E709D1A9-032D-4046-915C-1A3C52F288E6}" srcOrd="0" destOrd="0" parTransId="{CE90C112-028F-4005-BE5A-58F1022297C6}" sibTransId="{24DA7CF3-04CE-4B21-BB47-B688A733DCCB}"/>
    <dgm:cxn modelId="{276394B2-BDA8-4365-825A-1AD2D737AE4A}" srcId="{E709D1A9-032D-4046-915C-1A3C52F288E6}" destId="{51D27A79-C8E2-42E1-AC9E-C97553C130EA}" srcOrd="0" destOrd="0" parTransId="{D73A1FCF-5D89-4468-800A-D8F31CB13DD3}" sibTransId="{B9D1F81C-EB2C-4FF9-8BBE-58D3F5068E79}"/>
    <dgm:cxn modelId="{364A1DEA-C012-440B-9D59-988BBFEAB59D}" type="presOf" srcId="{3CDF3A72-4E7D-44E7-9126-943CBEB76C39}" destId="{82C30EA1-251F-44D7-BE08-B40408335ACD}" srcOrd="0" destOrd="0" presId="urn:microsoft.com/office/officeart/2005/8/layout/hierarchy4"/>
    <dgm:cxn modelId="{E74B0AEB-7D54-40C0-B713-8727AE86ADC4}" srcId="{E709D1A9-032D-4046-915C-1A3C52F288E6}" destId="{404D2D27-F06D-476A-9332-E8BF77820EE3}" srcOrd="1" destOrd="0" parTransId="{72A70C7C-CE84-4C90-BD05-A83F54C37871}" sibTransId="{EED6236B-CB0B-475F-B61A-A7580C606347}"/>
    <dgm:cxn modelId="{B2746AF3-38B5-45F4-851D-D95B1C884C1E}" type="presOf" srcId="{E709D1A9-032D-4046-915C-1A3C52F288E6}" destId="{F0682F32-5C4B-42CE-AEF9-AB56A3FF7419}" srcOrd="0" destOrd="0" presId="urn:microsoft.com/office/officeart/2005/8/layout/hierarchy4"/>
    <dgm:cxn modelId="{6DE28D75-29D9-42A8-A01C-AAD3D81AB495}" type="presParOf" srcId="{82C30EA1-251F-44D7-BE08-B40408335ACD}" destId="{ABB18B46-294A-49A7-B30A-B2315553F715}" srcOrd="0" destOrd="0" presId="urn:microsoft.com/office/officeart/2005/8/layout/hierarchy4"/>
    <dgm:cxn modelId="{5B22B08F-443A-4B99-9371-C8201C60E34B}" type="presParOf" srcId="{ABB18B46-294A-49A7-B30A-B2315553F715}" destId="{F0682F32-5C4B-42CE-AEF9-AB56A3FF7419}" srcOrd="0" destOrd="0" presId="urn:microsoft.com/office/officeart/2005/8/layout/hierarchy4"/>
    <dgm:cxn modelId="{55FC670F-433C-4A35-B32F-7C92D83A3BE2}" type="presParOf" srcId="{ABB18B46-294A-49A7-B30A-B2315553F715}" destId="{47C39050-60A1-45EB-A1DD-8FA91BF0A74E}" srcOrd="1" destOrd="0" presId="urn:microsoft.com/office/officeart/2005/8/layout/hierarchy4"/>
    <dgm:cxn modelId="{F5C53722-5F94-4784-94DF-31D37754842B}" type="presParOf" srcId="{ABB18B46-294A-49A7-B30A-B2315553F715}" destId="{ED6B47B3-E8E0-457E-AE81-9960865A6ADF}" srcOrd="2" destOrd="0" presId="urn:microsoft.com/office/officeart/2005/8/layout/hierarchy4"/>
    <dgm:cxn modelId="{B22AE6A1-8E37-4A03-B8D2-F0781636AE67}" type="presParOf" srcId="{ED6B47B3-E8E0-457E-AE81-9960865A6ADF}" destId="{15624F3B-1895-4B52-823A-54BED7D68C96}" srcOrd="0" destOrd="0" presId="urn:microsoft.com/office/officeart/2005/8/layout/hierarchy4"/>
    <dgm:cxn modelId="{305538EB-89AF-4CE4-B831-E406EB5D3CAB}" type="presParOf" srcId="{15624F3B-1895-4B52-823A-54BED7D68C96}" destId="{2BBD0B2E-4BE4-48AC-A125-1761F93E54D0}" srcOrd="0" destOrd="0" presId="urn:microsoft.com/office/officeart/2005/8/layout/hierarchy4"/>
    <dgm:cxn modelId="{7FEDA4CE-02D5-4C07-8096-F6B19C559296}" type="presParOf" srcId="{15624F3B-1895-4B52-823A-54BED7D68C96}" destId="{B6D935AB-6C09-464B-8F9B-2DF172217FA9}" srcOrd="1" destOrd="0" presId="urn:microsoft.com/office/officeart/2005/8/layout/hierarchy4"/>
    <dgm:cxn modelId="{E315C795-D9FA-4D73-8D3A-4C74323C06FA}" type="presParOf" srcId="{ED6B47B3-E8E0-457E-AE81-9960865A6ADF}" destId="{B06879F3-AC6C-40F1-8DBB-CF135CEB9770}" srcOrd="1" destOrd="0" presId="urn:microsoft.com/office/officeart/2005/8/layout/hierarchy4"/>
    <dgm:cxn modelId="{41A05FB2-F218-4644-950E-59C4EBC2CD1F}" type="presParOf" srcId="{ED6B47B3-E8E0-457E-AE81-9960865A6ADF}" destId="{0B186A5D-5DB3-4AF4-BCA8-CD369901CAD6}" srcOrd="2" destOrd="0" presId="urn:microsoft.com/office/officeart/2005/8/layout/hierarchy4"/>
    <dgm:cxn modelId="{3AF2C3C9-2A99-478B-97A5-75468FEEEB1E}" type="presParOf" srcId="{0B186A5D-5DB3-4AF4-BCA8-CD369901CAD6}" destId="{88F1ABA4-3573-4291-80C5-CCCD060891F4}" srcOrd="0" destOrd="0" presId="urn:microsoft.com/office/officeart/2005/8/layout/hierarchy4"/>
    <dgm:cxn modelId="{2F505F0B-EBA7-4CB5-9710-D1E7FC517F73}" type="presParOf" srcId="{0B186A5D-5DB3-4AF4-BCA8-CD369901CAD6}" destId="{8B56421F-E0C0-4619-AA40-3517D4B3DB3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98179FEE-AD99-4ACA-935F-5EA7435036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EB55FE-D4C3-4C96-A765-B1B2DE801E09}" type="parTrans" cxnId="{B75C0C5D-5AEB-42DA-B50C-CA7F2437B470}">
      <dgm:prSet/>
      <dgm:spPr/>
      <dgm:t>
        <a:bodyPr/>
        <a:lstStyle/>
        <a:p>
          <a:endParaRPr lang="en-US"/>
        </a:p>
      </dgm:t>
    </dgm:pt>
    <dgm:pt modelId="{285BBEBE-0734-4A0A-AC7C-BCC18058FA1C}">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3200" b="0" i="0" strike="noStrike" cap="none" spc="0" baseline="0">
              <a:solidFill>
                <a:srgbClr val="FFFFFF"/>
              </a:solidFill>
              <a:effectLst/>
              <a:latin typeface="SimSun"/>
              <a:ea typeface="SimSun"/>
              <a:cs typeface="SimSun"/>
            </a:rPr>
            <a:t>敌对工作环境可能涉及：</a:t>
          </a:r>
          <a:endParaRPr lang="en-US"/>
        </a:p>
      </dgm:t>
    </dgm:pt>
    <dgm:pt modelId="{42D87832-43F4-4BBA-AC18-2696167CC65A}" type="parTrans" cxnId="{EAF2FDB8-DC56-475B-80FB-414ECD533893}">
      <dgm:prSet/>
      <dgm:spPr/>
      <dgm:t>
        <a:bodyPr/>
        <a:lstStyle/>
        <a:p>
          <a:endParaRPr lang="en-US"/>
        </a:p>
      </dgm:t>
    </dgm:pt>
    <dgm:pt modelId="{30D3E5F8-452C-48F4-8796-2E567C55EECB}">
      <dgm:prSet custT="1"/>
      <dgm:spPr>
        <a:noFill/>
        <a:ln>
          <a:noFill/>
        </a:ln>
      </dgm:spPr>
      <dgm:t>
        <a:bodyPr/>
        <a:lstStyle/>
        <a:p>
          <a:r>
            <a:rPr lang="zh-CN" sz="2500" b="0" i="0" strike="noStrike" cap="none" spc="0" baseline="0">
              <a:solidFill>
                <a:srgbClr val="000000"/>
              </a:solidFill>
              <a:effectLst/>
              <a:latin typeface="SimSun"/>
              <a:ea typeface="SimSun"/>
              <a:cs typeface="SimSun"/>
            </a:rPr>
            <a:t>单一的严重事故</a:t>
          </a:r>
          <a:endParaRPr lang="en-US"/>
        </a:p>
      </dgm:t>
    </dgm:pt>
    <dgm:pt modelId="{295691BB-E9F3-4CE3-9494-876350D324AA}" type="sibTrans" cxnId="{EAF2FDB8-DC56-475B-80FB-414ECD533893}">
      <dgm:prSet/>
      <dgm:spPr/>
      <dgm:t>
        <a:bodyPr/>
        <a:lstStyle/>
        <a:p>
          <a:endParaRPr lang="en-US"/>
        </a:p>
      </dgm:t>
    </dgm:pt>
    <dgm:pt modelId="{579DADD7-F02E-4DDF-A6ED-B478DE045EC5}" type="parTrans" cxnId="{33E5D3A6-E4E7-4355-8184-D72E086816D8}">
      <dgm:prSet/>
      <dgm:spPr/>
      <dgm:t>
        <a:bodyPr/>
        <a:lstStyle/>
        <a:p>
          <a:endParaRPr lang="en-US"/>
        </a:p>
      </dgm:t>
    </dgm:pt>
    <dgm:pt modelId="{5642C7EE-3FA5-48FC-90AC-17A317932B02}">
      <dgm:prSet custT="1"/>
      <dgm:spPr>
        <a:noFill/>
        <a:ln>
          <a:noFill/>
        </a:ln>
      </dgm:spPr>
      <dgm:t>
        <a:bodyPr/>
        <a:lstStyle/>
        <a:p>
          <a:r>
            <a:rPr lang="zh-CN" sz="2500" b="0" i="0" strike="noStrike" cap="none" spc="0" baseline="0">
              <a:solidFill>
                <a:srgbClr val="000000"/>
              </a:solidFill>
              <a:effectLst/>
              <a:latin typeface="SimSun"/>
              <a:ea typeface="SimSun"/>
              <a:cs typeface="SimSun"/>
            </a:rPr>
            <a:t>随时间推移而发生的较小事件模式</a:t>
          </a:r>
          <a:endParaRPr lang="en-US"/>
        </a:p>
      </dgm:t>
    </dgm:pt>
    <dgm:pt modelId="{E3775CD1-D340-4E93-990E-06E64EF14947}" type="sibTrans" cxnId="{33E5D3A6-E4E7-4355-8184-D72E086816D8}">
      <dgm:prSet/>
      <dgm:spPr/>
      <dgm:t>
        <a:bodyPr/>
        <a:lstStyle/>
        <a:p>
          <a:endParaRPr lang="en-US"/>
        </a:p>
      </dgm:t>
    </dgm:pt>
    <dgm:pt modelId="{CD81B35C-B2B0-4868-BBD5-6826E5EEF160}" type="sibTrans" cxnId="{B75C0C5D-5AEB-42DA-B50C-CA7F2437B470}">
      <dgm:prSet/>
      <dgm:spPr/>
      <dgm:t>
        <a:bodyPr/>
        <a:lstStyle/>
        <a:p>
          <a:endParaRPr lang="en-US"/>
        </a:p>
      </dgm:t>
    </dgm:pt>
    <dgm:pt modelId="{189A9E5F-C66B-4AAA-B987-7459E9AD8F08}" type="parTrans" cxnId="{79F37FA0-8938-4F91-8886-17B0541E419B}">
      <dgm:prSet/>
      <dgm:spPr/>
      <dgm:t>
        <a:bodyPr/>
        <a:lstStyle/>
        <a:p>
          <a:endParaRPr lang="en-US"/>
        </a:p>
      </dgm:t>
    </dgm:pt>
    <dgm:pt modelId="{BF4022B4-D80B-461E-98CB-999DC58D8A83}">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3200" b="0" i="0" strike="noStrike" cap="none" spc="0" baseline="0">
              <a:solidFill>
                <a:srgbClr val="FFFFFF"/>
              </a:solidFill>
              <a:effectLst/>
              <a:latin typeface="SimSun"/>
              <a:ea typeface="SimSun"/>
              <a:cs typeface="SimSun"/>
            </a:rPr>
            <a:t>行为模式对他人来说是看不见的 </a:t>
          </a:r>
          <a:endParaRPr lang="en-US"/>
        </a:p>
      </dgm:t>
    </dgm:pt>
    <dgm:pt modelId="{B70CA4F2-DAD3-4114-9B42-94805D0B5735}" type="sibTrans" cxnId="{79F37FA0-8938-4F91-8886-17B0541E419B}">
      <dgm:prSet/>
      <dgm:spPr/>
      <dgm:t>
        <a:bodyPr/>
        <a:lstStyle/>
        <a:p>
          <a:endParaRPr lang="en-US"/>
        </a:p>
      </dgm:t>
    </dgm:pt>
    <dgm:pt modelId="{3BF44B03-DF2D-4D64-A3F2-5799B0E59223}" type="pres">
      <dgm:prSet presAssocID="{98179FEE-AD99-4ACA-935F-5EA74350364A}" presName="linear" presStyleCnt="0">
        <dgm:presLayoutVars>
          <dgm:animLvl val="lvl"/>
          <dgm:resizeHandles val="exact"/>
        </dgm:presLayoutVars>
      </dgm:prSet>
      <dgm:spPr/>
    </dgm:pt>
    <dgm:pt modelId="{9348B920-B1E0-4886-9BA5-B1554C666682}" type="pres">
      <dgm:prSet presAssocID="{285BBEBE-0734-4A0A-AC7C-BCC18058FA1C}" presName="parentText" presStyleLbl="node1" presStyleIdx="0" presStyleCnt="2">
        <dgm:presLayoutVars>
          <dgm:chMax val="0"/>
          <dgm:bulletEnabled val="1"/>
        </dgm:presLayoutVars>
      </dgm:prSet>
      <dgm:spPr/>
    </dgm:pt>
    <dgm:pt modelId="{7652FA92-FF02-4F9E-A627-EE14DD86AB00}" type="pres">
      <dgm:prSet presAssocID="{285BBEBE-0734-4A0A-AC7C-BCC18058FA1C}" presName="childText" presStyleLbl="revTx" presStyleIdx="0" presStyleCnt="1">
        <dgm:presLayoutVars>
          <dgm:bulletEnabled val="1"/>
        </dgm:presLayoutVars>
      </dgm:prSet>
      <dgm:spPr/>
    </dgm:pt>
    <dgm:pt modelId="{33BCEC26-C14D-4C1B-A0A8-57892C4646B9}" type="pres">
      <dgm:prSet presAssocID="{BF4022B4-D80B-461E-98CB-999DC58D8A83}" presName="parentText" presStyleLbl="node1" presStyleIdx="1" presStyleCnt="2">
        <dgm:presLayoutVars>
          <dgm:chMax val="0"/>
          <dgm:bulletEnabled val="1"/>
        </dgm:presLayoutVars>
      </dgm:prSet>
      <dgm:spPr/>
    </dgm:pt>
  </dgm:ptLst>
  <dgm:cxnLst>
    <dgm:cxn modelId="{B3C0D203-F70F-4479-853D-779D2C146264}" type="presOf" srcId="{98179FEE-AD99-4ACA-935F-5EA74350364A}" destId="{3BF44B03-DF2D-4D64-A3F2-5799B0E59223}" srcOrd="0" destOrd="0" presId="urn:microsoft.com/office/officeart/2005/8/layout/vList2"/>
    <dgm:cxn modelId="{B75C0C5D-5AEB-42DA-B50C-CA7F2437B470}" srcId="{98179FEE-AD99-4ACA-935F-5EA74350364A}" destId="{285BBEBE-0734-4A0A-AC7C-BCC18058FA1C}" srcOrd="0" destOrd="0" parTransId="{9CEB55FE-D4C3-4C96-A765-B1B2DE801E09}" sibTransId="{CD81B35C-B2B0-4868-BBD5-6826E5EEF160}"/>
    <dgm:cxn modelId="{1C6B0476-3787-45A7-876C-068372065D8C}" type="presOf" srcId="{5642C7EE-3FA5-48FC-90AC-17A317932B02}" destId="{7652FA92-FF02-4F9E-A627-EE14DD86AB00}" srcOrd="0" destOrd="1" presId="urn:microsoft.com/office/officeart/2005/8/layout/vList2"/>
    <dgm:cxn modelId="{C070675A-93BB-4579-BD72-129EA33AAC6E}" type="presOf" srcId="{BF4022B4-D80B-461E-98CB-999DC58D8A83}" destId="{33BCEC26-C14D-4C1B-A0A8-57892C4646B9}" srcOrd="0" destOrd="0" presId="urn:microsoft.com/office/officeart/2005/8/layout/vList2"/>
    <dgm:cxn modelId="{79F37FA0-8938-4F91-8886-17B0541E419B}" srcId="{98179FEE-AD99-4ACA-935F-5EA74350364A}" destId="{BF4022B4-D80B-461E-98CB-999DC58D8A83}" srcOrd="1" destOrd="0" parTransId="{189A9E5F-C66B-4AAA-B987-7459E9AD8F08}" sibTransId="{B70CA4F2-DAD3-4114-9B42-94805D0B5735}"/>
    <dgm:cxn modelId="{33E5D3A6-E4E7-4355-8184-D72E086816D8}" srcId="{285BBEBE-0734-4A0A-AC7C-BCC18058FA1C}" destId="{5642C7EE-3FA5-48FC-90AC-17A317932B02}" srcOrd="1" destOrd="0" parTransId="{579DADD7-F02E-4DDF-A6ED-B478DE045EC5}" sibTransId="{E3775CD1-D340-4E93-990E-06E64EF14947}"/>
    <dgm:cxn modelId="{39363DAB-D362-4824-AC92-252426EE9D2E}" type="presOf" srcId="{30D3E5F8-452C-48F4-8796-2E567C55EECB}" destId="{7652FA92-FF02-4F9E-A627-EE14DD86AB00}" srcOrd="0" destOrd="0" presId="urn:microsoft.com/office/officeart/2005/8/layout/vList2"/>
    <dgm:cxn modelId="{EAF2FDB8-DC56-475B-80FB-414ECD533893}" srcId="{285BBEBE-0734-4A0A-AC7C-BCC18058FA1C}" destId="{30D3E5F8-452C-48F4-8796-2E567C55EECB}" srcOrd="0" destOrd="0" parTransId="{42D87832-43F4-4BBA-AC18-2696167CC65A}" sibTransId="{295691BB-E9F3-4CE3-9494-876350D324AA}"/>
    <dgm:cxn modelId="{597018DE-5451-43F8-B022-231FD9436E55}" type="presOf" srcId="{285BBEBE-0734-4A0A-AC7C-BCC18058FA1C}" destId="{9348B920-B1E0-4886-9BA5-B1554C666682}" srcOrd="0" destOrd="0" presId="urn:microsoft.com/office/officeart/2005/8/layout/vList2"/>
    <dgm:cxn modelId="{5D7005DA-59AB-4A2B-A509-56CDA284170B}" type="presParOf" srcId="{3BF44B03-DF2D-4D64-A3F2-5799B0E59223}" destId="{9348B920-B1E0-4886-9BA5-B1554C666682}" srcOrd="0" destOrd="0" presId="urn:microsoft.com/office/officeart/2005/8/layout/vList2"/>
    <dgm:cxn modelId="{A2C4BFAA-4461-4AA8-A6A6-DF0F5A0C282D}" type="presParOf" srcId="{3BF44B03-DF2D-4D64-A3F2-5799B0E59223}" destId="{7652FA92-FF02-4F9E-A627-EE14DD86AB00}" srcOrd="1" destOrd="0" presId="urn:microsoft.com/office/officeart/2005/8/layout/vList2"/>
    <dgm:cxn modelId="{7302B093-EAD2-4EC5-BD45-6B71921503FF}" type="presParOf" srcId="{3BF44B03-DF2D-4D64-A3F2-5799B0E59223}" destId="{33BCEC26-C14D-4C1B-A0A8-57892C4646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F58039EE-AE95-403B-AC13-37ADF24CD098}" type="doc">
      <dgm:prSet loTypeId="urn:microsoft.com/office/officeart/2009/3/layout/HorizontalOrganizationChart" loCatId="hierarchy" qsTypeId="urn:microsoft.com/office/officeart/2005/8/quickstyle/simple4" qsCatId="simple" csTypeId="urn:microsoft.com/office/officeart/2005/8/colors/accent1_3" csCatId="accent1" phldr="1"/>
      <dgm:spPr/>
      <dgm:t>
        <a:bodyPr/>
        <a:lstStyle/>
        <a:p>
          <a:endParaRPr lang="en-US"/>
        </a:p>
      </dgm:t>
    </dgm:pt>
    <dgm:pt modelId="{1A2282E7-E75F-4CBB-B6CA-E288DAE36888}" type="parTrans" cxnId="{4C3E4D6C-8986-47ED-ADCA-CCDFCCB313AD}">
      <dgm:prSet/>
      <dgm:spPr/>
      <dgm:t>
        <a:bodyPr/>
        <a:lstStyle/>
        <a:p>
          <a:endParaRPr lang="en-US"/>
        </a:p>
      </dgm:t>
    </dgm:pt>
    <dgm:pt modelId="{4EC82B13-A762-48C6-B64B-E54C118DD79C}">
      <dgm:prSet custT="1"/>
      <dgm:spPr/>
      <dgm:t>
        <a:bodyPr/>
        <a:lstStyle/>
        <a:p>
          <a:r>
            <a:rPr lang="zh-CN" sz="3500" b="0" i="0" strike="noStrike" cap="none" spc="0" baseline="0">
              <a:solidFill>
                <a:srgbClr val="FFFFFF"/>
              </a:solidFill>
              <a:effectLst/>
              <a:latin typeface="SimSun"/>
              <a:ea typeface="SimSun"/>
              <a:cs typeface="SimSun"/>
            </a:rPr>
            <a:t>性别刻板印象是关于某人应该如何根据性别行事、行动或行为的先入为主的想法。</a:t>
          </a:r>
          <a:endParaRPr lang="en-US" sz="3150"/>
        </a:p>
      </dgm:t>
    </dgm:pt>
    <dgm:pt modelId="{CB7DC1B6-385A-4B8E-BF6A-03802530089F}" type="sibTrans" cxnId="{4C3E4D6C-8986-47ED-ADCA-CCDFCCB313AD}">
      <dgm:prSet/>
      <dgm:spPr/>
      <dgm:t>
        <a:bodyPr/>
        <a:lstStyle/>
        <a:p>
          <a:endParaRPr lang="en-US"/>
        </a:p>
      </dgm:t>
    </dgm:pt>
    <dgm:pt modelId="{988ADC6B-3C2E-4E0C-89A0-794AD8D901E9}" type="parTrans" cxnId="{40969177-FF95-4BB2-8344-FFC69991C36D}">
      <dgm:prSet/>
      <dgm:spPr/>
      <dgm:t>
        <a:bodyPr/>
        <a:lstStyle/>
        <a:p>
          <a:endParaRPr lang="en-US"/>
        </a:p>
      </dgm:t>
    </dgm:pt>
    <dgm:pt modelId="{C0B314DE-8C9A-4622-9124-4EAC4C631C63}">
      <dgm:prSet custT="1"/>
      <dgm:spPr/>
      <dgm:t>
        <a:bodyPr/>
        <a:lstStyle/>
        <a:p>
          <a:r>
            <a:rPr lang="zh-CN" sz="3500" b="0" i="0" strike="noStrike" cap="none" spc="0" baseline="0">
              <a:solidFill>
                <a:srgbClr val="FFFFFF"/>
              </a:solidFill>
              <a:effectLst/>
              <a:latin typeface="SimSun"/>
              <a:ea typeface="SimSun"/>
              <a:cs typeface="SimSun"/>
            </a:rPr>
            <a:t>例如：您</a:t>
          </a:r>
          <a:r>
            <a:rPr lang="zh-CN" sz="3500" b="0" i="0" u="sng" strike="noStrike" cap="none" spc="0" baseline="0">
              <a:solidFill>
                <a:srgbClr val="FFFFFF"/>
              </a:solidFill>
              <a:effectLst/>
              <a:uFill>
                <a:solidFill>
                  <a:srgbClr val="FFFFFF"/>
                </a:solidFill>
              </a:uFill>
              <a:latin typeface="SimSun"/>
              <a:ea typeface="SimSun"/>
              <a:cs typeface="SimSun"/>
            </a:rPr>
            <a:t>只</a:t>
          </a:r>
          <a:r>
            <a:rPr lang="zh-CN" sz="3500" b="0" i="0" strike="noStrike" cap="none" spc="0" baseline="0">
              <a:solidFill>
                <a:srgbClr val="FFFFFF"/>
              </a:solidFill>
              <a:effectLst/>
              <a:latin typeface="SimSun"/>
              <a:ea typeface="SimSun"/>
              <a:cs typeface="SimSun"/>
            </a:rPr>
            <a:t>要求女性员工为即将举行的会议在会议室喝咖啡和零食。</a:t>
          </a:r>
          <a:endParaRPr lang="en-US" sz="3150"/>
        </a:p>
      </dgm:t>
    </dgm:pt>
    <dgm:pt modelId="{A52C1081-60BD-40F3-8777-F01D735B8ADD}" type="sibTrans" cxnId="{40969177-FF95-4BB2-8344-FFC69991C36D}">
      <dgm:prSet/>
      <dgm:spPr/>
      <dgm:t>
        <a:bodyPr/>
        <a:lstStyle/>
        <a:p>
          <a:endParaRPr lang="en-US"/>
        </a:p>
      </dgm:t>
    </dgm:pt>
    <dgm:pt modelId="{D897512D-1C5A-425D-A4CA-5FD67064C449}" type="pres">
      <dgm:prSet presAssocID="{F58039EE-AE95-403B-AC13-37ADF24CD098}" presName="hierChild1" presStyleCnt="0">
        <dgm:presLayoutVars>
          <dgm:orgChart val="1"/>
          <dgm:chPref val="1"/>
          <dgm:dir/>
          <dgm:animOne val="branch"/>
          <dgm:animLvl val="lvl"/>
          <dgm:resizeHandles/>
        </dgm:presLayoutVars>
      </dgm:prSet>
      <dgm:spPr/>
    </dgm:pt>
    <dgm:pt modelId="{2A15FFC2-0A3D-49A0-A616-0230EDFF10F9}" type="pres">
      <dgm:prSet presAssocID="{4EC82B13-A762-48C6-B64B-E54C118DD79C}" presName="hierRoot1" presStyleCnt="0">
        <dgm:presLayoutVars>
          <dgm:hierBranch val="init"/>
        </dgm:presLayoutVars>
      </dgm:prSet>
      <dgm:spPr/>
    </dgm:pt>
    <dgm:pt modelId="{19D8EA44-4891-4876-A3FD-75C069271127}" type="pres">
      <dgm:prSet presAssocID="{4EC82B13-A762-48C6-B64B-E54C118DD79C}" presName="rootComposite1" presStyleCnt="0"/>
      <dgm:spPr/>
    </dgm:pt>
    <dgm:pt modelId="{4EDE4789-F2C4-48F7-AD1A-1BC4182425B9}" type="pres">
      <dgm:prSet presAssocID="{4EC82B13-A762-48C6-B64B-E54C118DD79C}" presName="rootText1" presStyleLbl="node0" presStyleIdx="0" presStyleCnt="2">
        <dgm:presLayoutVars>
          <dgm:chPref val="3"/>
        </dgm:presLayoutVars>
      </dgm:prSet>
      <dgm:spPr/>
    </dgm:pt>
    <dgm:pt modelId="{5C8871E6-F55F-4AAC-9444-953BDC8BFF40}" type="pres">
      <dgm:prSet presAssocID="{4EC82B13-A762-48C6-B64B-E54C118DD79C}" presName="rootConnector1" presStyleLbl="node1" presStyleIdx="0" presStyleCnt="0"/>
      <dgm:spPr/>
    </dgm:pt>
    <dgm:pt modelId="{21E6A1A2-09CA-4457-8704-98B51B2825B1}" type="pres">
      <dgm:prSet presAssocID="{4EC82B13-A762-48C6-B64B-E54C118DD79C}" presName="hierChild2" presStyleCnt="0"/>
      <dgm:spPr/>
    </dgm:pt>
    <dgm:pt modelId="{08E6EC52-31E3-4246-B7D1-AE148E6A9594}" type="pres">
      <dgm:prSet presAssocID="{4EC82B13-A762-48C6-B64B-E54C118DD79C}" presName="hierChild3" presStyleCnt="0"/>
      <dgm:spPr/>
    </dgm:pt>
    <dgm:pt modelId="{641A1FB8-31EA-4400-89B2-B84BF9876F04}" type="pres">
      <dgm:prSet presAssocID="{C0B314DE-8C9A-4622-9124-4EAC4C631C63}" presName="hierRoot1" presStyleCnt="0">
        <dgm:presLayoutVars>
          <dgm:hierBranch val="init"/>
        </dgm:presLayoutVars>
      </dgm:prSet>
      <dgm:spPr/>
    </dgm:pt>
    <dgm:pt modelId="{2215DDD9-40C1-42ED-8100-DA0EF97500ED}" type="pres">
      <dgm:prSet presAssocID="{C0B314DE-8C9A-4622-9124-4EAC4C631C63}" presName="rootComposite1" presStyleCnt="0"/>
      <dgm:spPr/>
    </dgm:pt>
    <dgm:pt modelId="{C106FE37-78FC-4B91-AB63-2959EC40C132}" type="pres">
      <dgm:prSet presAssocID="{C0B314DE-8C9A-4622-9124-4EAC4C631C63}" presName="rootText1" presStyleLbl="node0" presStyleIdx="1" presStyleCnt="2">
        <dgm:presLayoutVars>
          <dgm:chPref val="3"/>
        </dgm:presLayoutVars>
      </dgm:prSet>
      <dgm:spPr/>
    </dgm:pt>
    <dgm:pt modelId="{860FFD42-6009-4881-8CA6-B334DA9A8178}" type="pres">
      <dgm:prSet presAssocID="{C0B314DE-8C9A-4622-9124-4EAC4C631C63}" presName="rootConnector1" presStyleLbl="node1" presStyleIdx="0" presStyleCnt="0"/>
      <dgm:spPr/>
    </dgm:pt>
    <dgm:pt modelId="{5CBC7A73-AC05-40F3-8431-9DC6AC782F09}" type="pres">
      <dgm:prSet presAssocID="{C0B314DE-8C9A-4622-9124-4EAC4C631C63}" presName="hierChild2" presStyleCnt="0"/>
      <dgm:spPr/>
    </dgm:pt>
    <dgm:pt modelId="{BCE2ECC5-6A04-4163-8498-00F0736A2636}" type="pres">
      <dgm:prSet presAssocID="{C0B314DE-8C9A-4622-9124-4EAC4C631C63}" presName="hierChild3" presStyleCnt="0"/>
      <dgm:spPr/>
    </dgm:pt>
  </dgm:ptLst>
  <dgm:cxnLst>
    <dgm:cxn modelId="{D262F508-BD42-47BA-807B-D2806711B538}" type="presOf" srcId="{C0B314DE-8C9A-4622-9124-4EAC4C631C63}" destId="{C106FE37-78FC-4B91-AB63-2959EC40C132}" srcOrd="0" destOrd="0" presId="urn:microsoft.com/office/officeart/2009/3/layout/HorizontalOrganizationChart"/>
    <dgm:cxn modelId="{7A195117-A823-497F-A413-1A60561A48AF}" type="presOf" srcId="{C0B314DE-8C9A-4622-9124-4EAC4C631C63}" destId="{860FFD42-6009-4881-8CA6-B334DA9A8178}" srcOrd="1" destOrd="0" presId="urn:microsoft.com/office/officeart/2009/3/layout/HorizontalOrganizationChart"/>
    <dgm:cxn modelId="{4C3E4D6C-8986-47ED-ADCA-CCDFCCB313AD}" srcId="{F58039EE-AE95-403B-AC13-37ADF24CD098}" destId="{4EC82B13-A762-48C6-B64B-E54C118DD79C}" srcOrd="0" destOrd="0" parTransId="{1A2282E7-E75F-4CBB-B6CA-E288DAE36888}" sibTransId="{CB7DC1B6-385A-4B8E-BF6A-03802530089F}"/>
    <dgm:cxn modelId="{8F62D64F-7B58-4A31-A01D-BFE74898229C}" type="presOf" srcId="{4EC82B13-A762-48C6-B64B-E54C118DD79C}" destId="{5C8871E6-F55F-4AAC-9444-953BDC8BFF40}" srcOrd="1" destOrd="0" presId="urn:microsoft.com/office/officeart/2009/3/layout/HorizontalOrganizationChart"/>
    <dgm:cxn modelId="{40969177-FF95-4BB2-8344-FFC69991C36D}" srcId="{F58039EE-AE95-403B-AC13-37ADF24CD098}" destId="{C0B314DE-8C9A-4622-9124-4EAC4C631C63}" srcOrd="1" destOrd="0" parTransId="{988ADC6B-3C2E-4E0C-89A0-794AD8D901E9}" sibTransId="{A52C1081-60BD-40F3-8777-F01D735B8ADD}"/>
    <dgm:cxn modelId="{7EEACDCB-367A-4231-83EC-CD21DAED41B3}" type="presOf" srcId="{F58039EE-AE95-403B-AC13-37ADF24CD098}" destId="{D897512D-1C5A-425D-A4CA-5FD67064C449}" srcOrd="0" destOrd="0" presId="urn:microsoft.com/office/officeart/2009/3/layout/HorizontalOrganizationChart"/>
    <dgm:cxn modelId="{4E16F8CD-FFC8-443A-85C1-F54CFCCE5676}" type="presOf" srcId="{4EC82B13-A762-48C6-B64B-E54C118DD79C}" destId="{4EDE4789-F2C4-48F7-AD1A-1BC4182425B9}" srcOrd="0" destOrd="0" presId="urn:microsoft.com/office/officeart/2009/3/layout/HorizontalOrganizationChart"/>
    <dgm:cxn modelId="{8EE480EC-24ED-458A-8137-32CB2D07397F}" type="presParOf" srcId="{D897512D-1C5A-425D-A4CA-5FD67064C449}" destId="{2A15FFC2-0A3D-49A0-A616-0230EDFF10F9}" srcOrd="0" destOrd="0" presId="urn:microsoft.com/office/officeart/2009/3/layout/HorizontalOrganizationChart"/>
    <dgm:cxn modelId="{30584ED0-1B28-4EA1-8AE5-D2C5B74C4F16}" type="presParOf" srcId="{2A15FFC2-0A3D-49A0-A616-0230EDFF10F9}" destId="{19D8EA44-4891-4876-A3FD-75C069271127}" srcOrd="0" destOrd="0" presId="urn:microsoft.com/office/officeart/2009/3/layout/HorizontalOrganizationChart"/>
    <dgm:cxn modelId="{286ACE15-A292-4507-AAED-559972F7AE19}" type="presParOf" srcId="{19D8EA44-4891-4876-A3FD-75C069271127}" destId="{4EDE4789-F2C4-48F7-AD1A-1BC4182425B9}" srcOrd="0" destOrd="0" presId="urn:microsoft.com/office/officeart/2009/3/layout/HorizontalOrganizationChart"/>
    <dgm:cxn modelId="{EF9C351B-FD6A-4468-818E-6A1684EA0F86}" type="presParOf" srcId="{19D8EA44-4891-4876-A3FD-75C069271127}" destId="{5C8871E6-F55F-4AAC-9444-953BDC8BFF40}" srcOrd="1" destOrd="0" presId="urn:microsoft.com/office/officeart/2009/3/layout/HorizontalOrganizationChart"/>
    <dgm:cxn modelId="{CE4E64C2-DB68-4493-B7E3-E8B7EF248541}" type="presParOf" srcId="{2A15FFC2-0A3D-49A0-A616-0230EDFF10F9}" destId="{21E6A1A2-09CA-4457-8704-98B51B2825B1}" srcOrd="1" destOrd="0" presId="urn:microsoft.com/office/officeart/2009/3/layout/HorizontalOrganizationChart"/>
    <dgm:cxn modelId="{97E1AA16-F364-400C-AE7F-3DEA75EEAC0F}" type="presParOf" srcId="{2A15FFC2-0A3D-49A0-A616-0230EDFF10F9}" destId="{08E6EC52-31E3-4246-B7D1-AE148E6A9594}" srcOrd="2" destOrd="0" presId="urn:microsoft.com/office/officeart/2009/3/layout/HorizontalOrganizationChart"/>
    <dgm:cxn modelId="{A049A2DF-A31C-4402-BC73-06322BEA03F7}" type="presParOf" srcId="{D897512D-1C5A-425D-A4CA-5FD67064C449}" destId="{641A1FB8-31EA-4400-89B2-B84BF9876F04}" srcOrd="1" destOrd="0" presId="urn:microsoft.com/office/officeart/2009/3/layout/HorizontalOrganizationChart"/>
    <dgm:cxn modelId="{4155AD5A-3DFC-4F80-B9AD-EB5E2919C9FE}" type="presParOf" srcId="{641A1FB8-31EA-4400-89B2-B84BF9876F04}" destId="{2215DDD9-40C1-42ED-8100-DA0EF97500ED}" srcOrd="0" destOrd="0" presId="urn:microsoft.com/office/officeart/2009/3/layout/HorizontalOrganizationChart"/>
    <dgm:cxn modelId="{846F7AF4-638C-4386-9411-C02682C6FDC5}" type="presParOf" srcId="{2215DDD9-40C1-42ED-8100-DA0EF97500ED}" destId="{C106FE37-78FC-4B91-AB63-2959EC40C132}" srcOrd="0" destOrd="0" presId="urn:microsoft.com/office/officeart/2009/3/layout/HorizontalOrganizationChart"/>
    <dgm:cxn modelId="{E980BD4A-46F0-431B-A1EB-A5BDD1363CAE}" type="presParOf" srcId="{2215DDD9-40C1-42ED-8100-DA0EF97500ED}" destId="{860FFD42-6009-4881-8CA6-B334DA9A8178}" srcOrd="1" destOrd="0" presId="urn:microsoft.com/office/officeart/2009/3/layout/HorizontalOrganizationChart"/>
    <dgm:cxn modelId="{851DDDAF-CEA3-47CD-9460-CEA299E4C579}" type="presParOf" srcId="{641A1FB8-31EA-4400-89B2-B84BF9876F04}" destId="{5CBC7A73-AC05-40F3-8431-9DC6AC782F09}" srcOrd="1" destOrd="0" presId="urn:microsoft.com/office/officeart/2009/3/layout/HorizontalOrganizationChart"/>
    <dgm:cxn modelId="{5007FA37-84C0-488C-96F4-B80DEDB1E6A2}" type="presParOf" srcId="{641A1FB8-31EA-4400-89B2-B84BF9876F04}" destId="{BCE2ECC5-6A04-4163-8498-00F0736A263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E718AF86-2E83-4750-9E5F-A0B0CA96829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FED36DBC-8D88-4B75-BECA-EC9BFD87DE2B}" type="parTrans" cxnId="{96610736-1EA7-4B88-A046-86153620D10E}">
      <dgm:prSet/>
      <dgm:spPr/>
      <dgm:t>
        <a:bodyPr/>
        <a:lstStyle/>
        <a:p>
          <a:endParaRPr lang="en-US"/>
        </a:p>
      </dgm:t>
    </dgm:pt>
    <dgm:pt modelId="{75D565E3-8336-48C4-90E3-0C9DA6803E1C}">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3600" b="0" i="0" strike="noStrike" cap="none" spc="0" baseline="0">
              <a:solidFill>
                <a:srgbClr val="FFFFFF"/>
              </a:solidFill>
              <a:effectLst/>
              <a:latin typeface="SimSun"/>
              <a:ea typeface="SimSun"/>
              <a:cs typeface="SimSun"/>
            </a:rPr>
            <a:t>主管</a:t>
          </a:r>
          <a:endParaRPr lang="en-US"/>
        </a:p>
      </dgm:t>
    </dgm:pt>
    <dgm:pt modelId="{7336C954-45A6-45C0-A688-FBC0481332A0}" type="sibTrans" cxnId="{96610736-1EA7-4B88-A046-86153620D10E}">
      <dgm:prSet/>
      <dgm:spPr/>
      <dgm:t>
        <a:bodyPr/>
        <a:lstStyle/>
        <a:p>
          <a:endParaRPr lang="en-US"/>
        </a:p>
      </dgm:t>
    </dgm:pt>
    <dgm:pt modelId="{D6E3759B-9562-418F-A884-F46CCF2E4539}" type="parTrans" cxnId="{17F783A9-AB4E-4FB1-84ED-0E5ABCB84A98}">
      <dgm:prSet/>
      <dgm:spPr/>
      <dgm:t>
        <a:bodyPr/>
        <a:lstStyle/>
        <a:p>
          <a:endParaRPr lang="en-US"/>
        </a:p>
      </dgm:t>
    </dgm:pt>
    <dgm:pt modelId="{1B8D85C5-F2D0-42D0-A7C7-595DDFBB0B94}">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3600" b="0" i="0" strike="noStrike" cap="none" spc="0" baseline="0">
              <a:solidFill>
                <a:srgbClr val="FFFFFF"/>
              </a:solidFill>
              <a:effectLst/>
              <a:latin typeface="SimSun"/>
              <a:ea typeface="SimSun"/>
              <a:cs typeface="SimSun"/>
            </a:rPr>
            <a:t>经理</a:t>
          </a:r>
          <a:endParaRPr lang="en-US"/>
        </a:p>
      </dgm:t>
    </dgm:pt>
    <dgm:pt modelId="{B41704BC-3399-4B98-8CBB-1C82DC8134AC}" type="sibTrans" cxnId="{17F783A9-AB4E-4FB1-84ED-0E5ABCB84A98}">
      <dgm:prSet/>
      <dgm:spPr/>
      <dgm:t>
        <a:bodyPr/>
        <a:lstStyle/>
        <a:p>
          <a:endParaRPr lang="en-US"/>
        </a:p>
      </dgm:t>
    </dgm:pt>
    <dgm:pt modelId="{03350E07-5B48-4E7C-B3A5-440AC1FB5680}" type="parTrans" cxnId="{216438A4-4437-4038-8A61-B41853A22FB2}">
      <dgm:prSet/>
      <dgm:spPr/>
      <dgm:t>
        <a:bodyPr/>
        <a:lstStyle/>
        <a:p>
          <a:endParaRPr lang="en-US"/>
        </a:p>
      </dgm:t>
    </dgm:pt>
    <dgm:pt modelId="{877A83AA-B99B-4BD8-8DEC-185197AADBB9}">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3600" b="0" i="0" strike="noStrike" cap="none" spc="0" baseline="0">
              <a:solidFill>
                <a:srgbClr val="FFFFFF"/>
              </a:solidFill>
              <a:effectLst/>
              <a:latin typeface="SimSun"/>
              <a:ea typeface="SimSun"/>
              <a:cs typeface="SimSun"/>
            </a:rPr>
            <a:t>同事</a:t>
          </a:r>
          <a:endParaRPr lang="en-US"/>
        </a:p>
      </dgm:t>
    </dgm:pt>
    <dgm:pt modelId="{50A5F10B-C1FB-4521-826D-3C55CB839AE2}" type="sibTrans" cxnId="{216438A4-4437-4038-8A61-B41853A22FB2}">
      <dgm:prSet/>
      <dgm:spPr/>
      <dgm:t>
        <a:bodyPr/>
        <a:lstStyle/>
        <a:p>
          <a:endParaRPr lang="en-US"/>
        </a:p>
      </dgm:t>
    </dgm:pt>
    <dgm:pt modelId="{5F02574E-EF70-4789-8A4E-C11738F6861A}" type="parTrans" cxnId="{F50445CF-B1F0-464D-A73F-2FE0F5F852E5}">
      <dgm:prSet/>
      <dgm:spPr/>
      <dgm:t>
        <a:bodyPr/>
        <a:lstStyle/>
        <a:p>
          <a:endParaRPr lang="en-US"/>
        </a:p>
      </dgm:t>
    </dgm:pt>
    <dgm:pt modelId="{2E3CAA22-643F-4AB0-A1DA-20BE5D846CFB}">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3600" b="0" i="0" strike="noStrike" cap="none" spc="0" baseline="0">
              <a:solidFill>
                <a:srgbClr val="FFFFFF"/>
              </a:solidFill>
              <a:effectLst/>
              <a:latin typeface="SimSun"/>
              <a:ea typeface="SimSun"/>
              <a:cs typeface="SimSun"/>
            </a:rPr>
            <a:t>供应商</a:t>
          </a:r>
          <a:endParaRPr lang="en-US"/>
        </a:p>
      </dgm:t>
    </dgm:pt>
    <dgm:pt modelId="{7225BED6-EFE7-401D-8A32-EBCC85760333}" type="sibTrans" cxnId="{F50445CF-B1F0-464D-A73F-2FE0F5F852E5}">
      <dgm:prSet/>
      <dgm:spPr/>
      <dgm:t>
        <a:bodyPr/>
        <a:lstStyle/>
        <a:p>
          <a:endParaRPr lang="en-US"/>
        </a:p>
      </dgm:t>
    </dgm:pt>
    <dgm:pt modelId="{48AC272F-9CFB-4033-B69D-73E2EE0B7EC5}" type="parTrans" cxnId="{67D7245C-F08D-4138-86B0-DC0ED73B69D3}">
      <dgm:prSet/>
      <dgm:spPr/>
      <dgm:t>
        <a:bodyPr/>
        <a:lstStyle/>
        <a:p>
          <a:endParaRPr lang="en-US"/>
        </a:p>
      </dgm:t>
    </dgm:pt>
    <dgm:pt modelId="{C7781311-E474-47F5-902B-0A2B3D8FF44A}">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3600" b="0" i="0" strike="noStrike" cap="none" spc="0" baseline="0">
              <a:solidFill>
                <a:srgbClr val="FFFFFF"/>
              </a:solidFill>
              <a:effectLst/>
              <a:latin typeface="SimSun"/>
              <a:ea typeface="SimSun"/>
              <a:cs typeface="SimSun"/>
            </a:rPr>
            <a:t>客户</a:t>
          </a:r>
          <a:endParaRPr lang="en-US"/>
        </a:p>
      </dgm:t>
    </dgm:pt>
    <dgm:pt modelId="{D871D23F-569C-4FD5-AFBA-DD194F9C33FF}" type="sibTrans" cxnId="{67D7245C-F08D-4138-86B0-DC0ED73B69D3}">
      <dgm:prSet/>
      <dgm:spPr/>
      <dgm:t>
        <a:bodyPr/>
        <a:lstStyle/>
        <a:p>
          <a:endParaRPr lang="en-US"/>
        </a:p>
      </dgm:t>
    </dgm:pt>
    <dgm:pt modelId="{56D5179D-1EFA-4854-87D9-1B62387F6DC6}" type="parTrans" cxnId="{F975C8D2-058B-4126-ABA9-4805C1D21BBA}">
      <dgm:prSet/>
      <dgm:spPr/>
      <dgm:t>
        <a:bodyPr/>
        <a:lstStyle/>
        <a:p>
          <a:endParaRPr lang="en-US"/>
        </a:p>
      </dgm:t>
    </dgm:pt>
    <dgm:pt modelId="{4FB763E3-8A34-4199-805A-904204A5B9E8}">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3600" b="0" i="0" strike="noStrike" cap="none" spc="0" baseline="0">
              <a:solidFill>
                <a:srgbClr val="FFFFFF"/>
              </a:solidFill>
              <a:effectLst/>
              <a:latin typeface="SimSun"/>
              <a:ea typeface="SimSun"/>
              <a:cs typeface="SimSun"/>
            </a:rPr>
            <a:t>承包商</a:t>
          </a:r>
          <a:endParaRPr lang="en-US"/>
        </a:p>
      </dgm:t>
    </dgm:pt>
    <dgm:pt modelId="{5D5D3307-FD81-45B6-A978-0B64D363C3ED}" type="sibTrans" cxnId="{F975C8D2-058B-4126-ABA9-4805C1D21BBA}">
      <dgm:prSet/>
      <dgm:spPr/>
      <dgm:t>
        <a:bodyPr/>
        <a:lstStyle/>
        <a:p>
          <a:endParaRPr lang="en-US"/>
        </a:p>
      </dgm:t>
    </dgm:pt>
    <dgm:pt modelId="{7B6D35E6-14FC-460A-BFCD-18027F77E34D}" type="pres">
      <dgm:prSet presAssocID="{E718AF86-2E83-4750-9E5F-A0B0CA96829B}" presName="diagram" presStyleCnt="0">
        <dgm:presLayoutVars>
          <dgm:dir/>
          <dgm:resizeHandles val="exact"/>
        </dgm:presLayoutVars>
      </dgm:prSet>
      <dgm:spPr/>
    </dgm:pt>
    <dgm:pt modelId="{BF61FA31-D264-43EA-875B-A2B7B8E7012B}" type="pres">
      <dgm:prSet presAssocID="{75D565E3-8336-48C4-90E3-0C9DA6803E1C}" presName="node" presStyleLbl="node1" presStyleIdx="0" presStyleCnt="6">
        <dgm:presLayoutVars>
          <dgm:bulletEnabled val="1"/>
        </dgm:presLayoutVars>
      </dgm:prSet>
      <dgm:spPr/>
    </dgm:pt>
    <dgm:pt modelId="{3A618FCC-9271-4F94-9C7F-8E0070B1CDA1}" type="pres">
      <dgm:prSet presAssocID="{7336C954-45A6-45C0-A688-FBC0481332A0}" presName="sibTrans" presStyleCnt="0"/>
      <dgm:spPr/>
    </dgm:pt>
    <dgm:pt modelId="{4573CE03-A660-44F7-B0C8-0BF6532B8A05}" type="pres">
      <dgm:prSet presAssocID="{1B8D85C5-F2D0-42D0-A7C7-595DDFBB0B94}" presName="node" presStyleLbl="node1" presStyleIdx="1" presStyleCnt="6">
        <dgm:presLayoutVars>
          <dgm:bulletEnabled val="1"/>
        </dgm:presLayoutVars>
      </dgm:prSet>
      <dgm:spPr/>
    </dgm:pt>
    <dgm:pt modelId="{C2F10033-87C7-49C0-930D-446DCB2C20C3}" type="pres">
      <dgm:prSet presAssocID="{B41704BC-3399-4B98-8CBB-1C82DC8134AC}" presName="sibTrans" presStyleCnt="0"/>
      <dgm:spPr/>
    </dgm:pt>
    <dgm:pt modelId="{7D292785-63DD-40E5-BF38-3BDE0B2D1FB7}" type="pres">
      <dgm:prSet presAssocID="{877A83AA-B99B-4BD8-8DEC-185197AADBB9}" presName="node" presStyleLbl="node1" presStyleIdx="2" presStyleCnt="6">
        <dgm:presLayoutVars>
          <dgm:bulletEnabled val="1"/>
        </dgm:presLayoutVars>
      </dgm:prSet>
      <dgm:spPr/>
    </dgm:pt>
    <dgm:pt modelId="{9833DF5B-68D5-41F6-A523-9A5678394E58}" type="pres">
      <dgm:prSet presAssocID="{50A5F10B-C1FB-4521-826D-3C55CB839AE2}" presName="sibTrans" presStyleCnt="0"/>
      <dgm:spPr/>
    </dgm:pt>
    <dgm:pt modelId="{8E5F5894-71D7-4AD0-AB3F-825397E67428}" type="pres">
      <dgm:prSet presAssocID="{2E3CAA22-643F-4AB0-A1DA-20BE5D846CFB}" presName="node" presStyleLbl="node1" presStyleIdx="3" presStyleCnt="6">
        <dgm:presLayoutVars>
          <dgm:bulletEnabled val="1"/>
        </dgm:presLayoutVars>
      </dgm:prSet>
      <dgm:spPr/>
    </dgm:pt>
    <dgm:pt modelId="{8ABC1043-C70B-4802-972F-E92D28931A33}" type="pres">
      <dgm:prSet presAssocID="{7225BED6-EFE7-401D-8A32-EBCC85760333}" presName="sibTrans" presStyleCnt="0"/>
      <dgm:spPr/>
    </dgm:pt>
    <dgm:pt modelId="{41438514-9CE3-4267-8433-2A509C733917}" type="pres">
      <dgm:prSet presAssocID="{C7781311-E474-47F5-902B-0A2B3D8FF44A}" presName="node" presStyleLbl="node1" presStyleIdx="4" presStyleCnt="6">
        <dgm:presLayoutVars>
          <dgm:bulletEnabled val="1"/>
        </dgm:presLayoutVars>
      </dgm:prSet>
      <dgm:spPr/>
    </dgm:pt>
    <dgm:pt modelId="{64659242-38B6-43C3-988D-CA767345F9FA}" type="pres">
      <dgm:prSet presAssocID="{D871D23F-569C-4FD5-AFBA-DD194F9C33FF}" presName="sibTrans" presStyleCnt="0"/>
      <dgm:spPr/>
    </dgm:pt>
    <dgm:pt modelId="{CD7FF0B3-454C-4F5A-9542-9E88E96578B7}" type="pres">
      <dgm:prSet presAssocID="{4FB763E3-8A34-4199-805A-904204A5B9E8}" presName="node" presStyleLbl="node1" presStyleIdx="5" presStyleCnt="6">
        <dgm:presLayoutVars>
          <dgm:bulletEnabled val="1"/>
        </dgm:presLayoutVars>
      </dgm:prSet>
      <dgm:spPr/>
    </dgm:pt>
  </dgm:ptLst>
  <dgm:cxnLst>
    <dgm:cxn modelId="{22486002-D393-41C2-9654-F1C600AD7FE0}" type="presOf" srcId="{4FB763E3-8A34-4199-805A-904204A5B9E8}" destId="{CD7FF0B3-454C-4F5A-9542-9E88E96578B7}" srcOrd="0" destOrd="0" presId="urn:microsoft.com/office/officeart/2005/8/layout/default"/>
    <dgm:cxn modelId="{2B33C203-11B4-4847-AA88-FCF270453E86}" type="presOf" srcId="{75D565E3-8336-48C4-90E3-0C9DA6803E1C}" destId="{BF61FA31-D264-43EA-875B-A2B7B8E7012B}" srcOrd="0" destOrd="0" presId="urn:microsoft.com/office/officeart/2005/8/layout/default"/>
    <dgm:cxn modelId="{96610736-1EA7-4B88-A046-86153620D10E}" srcId="{E718AF86-2E83-4750-9E5F-A0B0CA96829B}" destId="{75D565E3-8336-48C4-90E3-0C9DA6803E1C}" srcOrd="0" destOrd="0" parTransId="{FED36DBC-8D88-4B75-BECA-EC9BFD87DE2B}" sibTransId="{7336C954-45A6-45C0-A688-FBC0481332A0}"/>
    <dgm:cxn modelId="{67D7245C-F08D-4138-86B0-DC0ED73B69D3}" srcId="{E718AF86-2E83-4750-9E5F-A0B0CA96829B}" destId="{C7781311-E474-47F5-902B-0A2B3D8FF44A}" srcOrd="4" destOrd="0" parTransId="{48AC272F-9CFB-4033-B69D-73E2EE0B7EC5}" sibTransId="{D871D23F-569C-4FD5-AFBA-DD194F9C33FF}"/>
    <dgm:cxn modelId="{45A90362-C768-4799-B3D9-1D77C7901AB2}" type="presOf" srcId="{C7781311-E474-47F5-902B-0A2B3D8FF44A}" destId="{41438514-9CE3-4267-8433-2A509C733917}" srcOrd="0" destOrd="0" presId="urn:microsoft.com/office/officeart/2005/8/layout/default"/>
    <dgm:cxn modelId="{C55E356C-255E-4C02-A43A-1203F572BF34}" type="presOf" srcId="{2E3CAA22-643F-4AB0-A1DA-20BE5D846CFB}" destId="{8E5F5894-71D7-4AD0-AB3F-825397E67428}" srcOrd="0" destOrd="0" presId="urn:microsoft.com/office/officeart/2005/8/layout/default"/>
    <dgm:cxn modelId="{2122B26E-A620-4E61-8811-85426A4BD388}" type="presOf" srcId="{1B8D85C5-F2D0-42D0-A7C7-595DDFBB0B94}" destId="{4573CE03-A660-44F7-B0C8-0BF6532B8A05}" srcOrd="0" destOrd="0" presId="urn:microsoft.com/office/officeart/2005/8/layout/default"/>
    <dgm:cxn modelId="{216438A4-4437-4038-8A61-B41853A22FB2}" srcId="{E718AF86-2E83-4750-9E5F-A0B0CA96829B}" destId="{877A83AA-B99B-4BD8-8DEC-185197AADBB9}" srcOrd="2" destOrd="0" parTransId="{03350E07-5B48-4E7C-B3A5-440AC1FB5680}" sibTransId="{50A5F10B-C1FB-4521-826D-3C55CB839AE2}"/>
    <dgm:cxn modelId="{6A00A9A6-769B-455F-9105-67828A7BACE0}" type="presOf" srcId="{E718AF86-2E83-4750-9E5F-A0B0CA96829B}" destId="{7B6D35E6-14FC-460A-BFCD-18027F77E34D}" srcOrd="0" destOrd="0" presId="urn:microsoft.com/office/officeart/2005/8/layout/default"/>
    <dgm:cxn modelId="{17F783A9-AB4E-4FB1-84ED-0E5ABCB84A98}" srcId="{E718AF86-2E83-4750-9E5F-A0B0CA96829B}" destId="{1B8D85C5-F2D0-42D0-A7C7-595DDFBB0B94}" srcOrd="1" destOrd="0" parTransId="{D6E3759B-9562-418F-A884-F46CCF2E4539}" sibTransId="{B41704BC-3399-4B98-8CBB-1C82DC8134AC}"/>
    <dgm:cxn modelId="{4167C8B7-1586-4D6E-BA1A-2D8FF506FED5}" type="presOf" srcId="{877A83AA-B99B-4BD8-8DEC-185197AADBB9}" destId="{7D292785-63DD-40E5-BF38-3BDE0B2D1FB7}" srcOrd="0" destOrd="0" presId="urn:microsoft.com/office/officeart/2005/8/layout/default"/>
    <dgm:cxn modelId="{F50445CF-B1F0-464D-A73F-2FE0F5F852E5}" srcId="{E718AF86-2E83-4750-9E5F-A0B0CA96829B}" destId="{2E3CAA22-643F-4AB0-A1DA-20BE5D846CFB}" srcOrd="3" destOrd="0" parTransId="{5F02574E-EF70-4789-8A4E-C11738F6861A}" sibTransId="{7225BED6-EFE7-401D-8A32-EBCC85760333}"/>
    <dgm:cxn modelId="{F975C8D2-058B-4126-ABA9-4805C1D21BBA}" srcId="{E718AF86-2E83-4750-9E5F-A0B0CA96829B}" destId="{4FB763E3-8A34-4199-805A-904204A5B9E8}" srcOrd="5" destOrd="0" parTransId="{56D5179D-1EFA-4854-87D9-1B62387F6DC6}" sibTransId="{5D5D3307-FD81-45B6-A978-0B64D363C3ED}"/>
    <dgm:cxn modelId="{BD619A99-AD27-4281-AD0C-926E40760B75}" type="presParOf" srcId="{7B6D35E6-14FC-460A-BFCD-18027F77E34D}" destId="{BF61FA31-D264-43EA-875B-A2B7B8E7012B}" srcOrd="0" destOrd="0" presId="urn:microsoft.com/office/officeart/2005/8/layout/default"/>
    <dgm:cxn modelId="{3488DE3F-4C0D-4E9A-91FB-E9C7B91FC0DE}" type="presParOf" srcId="{7B6D35E6-14FC-460A-BFCD-18027F77E34D}" destId="{3A618FCC-9271-4F94-9C7F-8E0070B1CDA1}" srcOrd="1" destOrd="0" presId="urn:microsoft.com/office/officeart/2005/8/layout/default"/>
    <dgm:cxn modelId="{D1A78033-7B75-4692-AD00-6D331FEB3BB7}" type="presParOf" srcId="{7B6D35E6-14FC-460A-BFCD-18027F77E34D}" destId="{4573CE03-A660-44F7-B0C8-0BF6532B8A05}" srcOrd="2" destOrd="0" presId="urn:microsoft.com/office/officeart/2005/8/layout/default"/>
    <dgm:cxn modelId="{FB3FC128-5AB5-4333-9A9F-8253FF8B8C1B}" type="presParOf" srcId="{7B6D35E6-14FC-460A-BFCD-18027F77E34D}" destId="{C2F10033-87C7-49C0-930D-446DCB2C20C3}" srcOrd="3" destOrd="0" presId="urn:microsoft.com/office/officeart/2005/8/layout/default"/>
    <dgm:cxn modelId="{7258A46B-A0CF-4B26-BF5C-3B5E0E74E346}" type="presParOf" srcId="{7B6D35E6-14FC-460A-BFCD-18027F77E34D}" destId="{7D292785-63DD-40E5-BF38-3BDE0B2D1FB7}" srcOrd="4" destOrd="0" presId="urn:microsoft.com/office/officeart/2005/8/layout/default"/>
    <dgm:cxn modelId="{FCF357A4-A8A5-4222-88DF-B14FE368DFB1}" type="presParOf" srcId="{7B6D35E6-14FC-460A-BFCD-18027F77E34D}" destId="{9833DF5B-68D5-41F6-A523-9A5678394E58}" srcOrd="5" destOrd="0" presId="urn:microsoft.com/office/officeart/2005/8/layout/default"/>
    <dgm:cxn modelId="{369C20F5-90A7-4B2C-A1F9-1E1B2F4D29D2}" type="presParOf" srcId="{7B6D35E6-14FC-460A-BFCD-18027F77E34D}" destId="{8E5F5894-71D7-4AD0-AB3F-825397E67428}" srcOrd="6" destOrd="0" presId="urn:microsoft.com/office/officeart/2005/8/layout/default"/>
    <dgm:cxn modelId="{F61C9103-E537-413B-BE17-7A8770FB8FBE}" type="presParOf" srcId="{7B6D35E6-14FC-460A-BFCD-18027F77E34D}" destId="{8ABC1043-C70B-4802-972F-E92D28931A33}" srcOrd="7" destOrd="0" presId="urn:microsoft.com/office/officeart/2005/8/layout/default"/>
    <dgm:cxn modelId="{2912095E-7FA5-41DF-BCF8-B78B9297AFB5}" type="presParOf" srcId="{7B6D35E6-14FC-460A-BFCD-18027F77E34D}" destId="{41438514-9CE3-4267-8433-2A509C733917}" srcOrd="8" destOrd="0" presId="urn:microsoft.com/office/officeart/2005/8/layout/default"/>
    <dgm:cxn modelId="{28649453-9D9F-4209-BED0-B7C2F521EBE8}" type="presParOf" srcId="{7B6D35E6-14FC-460A-BFCD-18027F77E34D}" destId="{64659242-38B6-43C3-988D-CA767345F9FA}" srcOrd="9" destOrd="0" presId="urn:microsoft.com/office/officeart/2005/8/layout/default"/>
    <dgm:cxn modelId="{6CBAB150-3BAF-45DF-B547-603C423D1DCF}" type="presParOf" srcId="{7B6D35E6-14FC-460A-BFCD-18027F77E34D}" destId="{CD7FF0B3-454C-4F5A-9542-9E88E96578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0C05A7D9-4B26-493B-AD17-CF6F474D26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53147A8-9B94-4655-872A-C321ED63F359}" type="parTrans" cxnId="{0C389EBC-CAC3-4B0B-A26F-F5CB4DCE3A1E}">
      <dgm:prSet/>
      <dgm:spPr/>
      <dgm:t>
        <a:bodyPr/>
        <a:lstStyle/>
        <a:p>
          <a:endParaRPr lang="en-US"/>
        </a:p>
      </dgm:t>
    </dgm:pt>
    <dgm:pt modelId="{D1140553-0F2C-4E08-A6D7-E9695769881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视觉行为 </a:t>
          </a:r>
        </a:p>
      </dgm:t>
    </dgm:pt>
    <dgm:pt modelId="{6EE0849C-BC16-44AE-B4F4-4E3885699EAF}" type="parTrans" cxnId="{BCFDDBE9-6D11-4AB2-A6AB-975FF76D7FE3}">
      <dgm:prSet/>
      <dgm:spPr/>
      <dgm:t>
        <a:bodyPr/>
        <a:lstStyle/>
        <a:p>
          <a:endParaRPr lang="en-US"/>
        </a:p>
      </dgm:t>
    </dgm:pt>
    <dgm:pt modelId="{7AD47BAE-9CB4-432C-9257-ACCCDE15C002}">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转向，做性手势</a:t>
          </a:r>
        </a:p>
      </dgm:t>
    </dgm:pt>
    <dgm:pt modelId="{B2C67109-4C19-4CF1-A362-DDEA36B3260E}" type="sibTrans" cxnId="{BCFDDBE9-6D11-4AB2-A6AB-975FF76D7FE3}">
      <dgm:prSet/>
      <dgm:spPr/>
      <dgm:t>
        <a:bodyPr/>
        <a:lstStyle/>
        <a:p>
          <a:endParaRPr lang="en-US"/>
        </a:p>
      </dgm:t>
    </dgm:pt>
    <dgm:pt modelId="{B0B1209E-36A1-4E04-98E3-7E1EE65124D5}" type="parTrans" cxnId="{0968D39C-0F5B-45F4-AE3A-A76D26D7B38A}">
      <dgm:prSet/>
      <dgm:spPr/>
      <dgm:t>
        <a:bodyPr/>
        <a:lstStyle/>
        <a:p>
          <a:endParaRPr lang="en-US"/>
        </a:p>
      </dgm:t>
    </dgm:pt>
    <dgm:pt modelId="{424F1DCF-E6C8-484E-BBFE-3FD4CF2C4D50}">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以印刷形式或数字形式展示暗示性物品、图片、卡通或海报</a:t>
          </a:r>
        </a:p>
      </dgm:t>
    </dgm:pt>
    <dgm:pt modelId="{5519A9E2-41C9-4E39-8BED-4C67155F3D79}" type="sibTrans" cxnId="{0968D39C-0F5B-45F4-AE3A-A76D26D7B38A}">
      <dgm:prSet/>
      <dgm:spPr/>
      <dgm:t>
        <a:bodyPr/>
        <a:lstStyle/>
        <a:p>
          <a:endParaRPr lang="en-US"/>
        </a:p>
      </dgm:t>
    </dgm:pt>
    <dgm:pt modelId="{7317062B-F1CA-45AF-ACEC-CF8A4966C4E7}" type="sibTrans" cxnId="{0C389EBC-CAC3-4B0B-A26F-F5CB4DCE3A1E}">
      <dgm:prSet/>
      <dgm:spPr/>
      <dgm:t>
        <a:bodyPr/>
        <a:lstStyle/>
        <a:p>
          <a:endParaRPr lang="en-US"/>
        </a:p>
      </dgm:t>
    </dgm:pt>
    <dgm:pt modelId="{01509BDB-23A7-4E1A-8EE1-9B1BA783FFD5}" type="parTrans" cxnId="{0F1CF87A-D5BA-4DBC-A92F-35D833296211}">
      <dgm:prSet/>
      <dgm:spPr/>
      <dgm:t>
        <a:bodyPr/>
        <a:lstStyle/>
        <a:p>
          <a:endParaRPr lang="en-US"/>
        </a:p>
      </dgm:t>
    </dgm:pt>
    <dgm:pt modelId="{03ADAECB-047A-46F4-9200-A29E2B53805A}">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物理行为</a:t>
          </a:r>
        </a:p>
      </dgm:t>
    </dgm:pt>
    <dgm:pt modelId="{7D4D8014-F1DB-411D-A99F-000FBF67510A}" type="parTrans" cxnId="{60FCF0D1-A014-4245-B8C4-1F8DEFA9C448}">
      <dgm:prSet/>
      <dgm:spPr/>
      <dgm:t>
        <a:bodyPr/>
        <a:lstStyle/>
        <a:p>
          <a:endParaRPr lang="en-US"/>
        </a:p>
      </dgm:t>
    </dgm:pt>
    <dgm:pt modelId="{700502CC-08DF-4A38-B06C-7BAE4529CD04}">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触摸、拥抱或按摩</a:t>
          </a:r>
        </a:p>
      </dgm:t>
    </dgm:pt>
    <dgm:pt modelId="{3AA66E2B-C7F4-4738-B0C6-89117339686D}" type="sibTrans" cxnId="{60FCF0D1-A014-4245-B8C4-1F8DEFA9C448}">
      <dgm:prSet/>
      <dgm:spPr/>
      <dgm:t>
        <a:bodyPr/>
        <a:lstStyle/>
        <a:p>
          <a:endParaRPr lang="en-US"/>
        </a:p>
      </dgm:t>
    </dgm:pt>
    <dgm:pt modelId="{9B816D66-BCA5-4EB0-97D2-6A6E68BCB7D8}" type="parTrans" cxnId="{D97E545A-32A6-4986-9715-0CB72E1B10A6}">
      <dgm:prSet/>
      <dgm:spPr/>
      <dgm:t>
        <a:bodyPr/>
        <a:lstStyle/>
        <a:p>
          <a:endParaRPr lang="en-US"/>
        </a:p>
      </dgm:t>
    </dgm:pt>
    <dgm:pt modelId="{AAABA161-B816-48FE-9FF6-403447916EF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攻击</a:t>
          </a:r>
        </a:p>
      </dgm:t>
    </dgm:pt>
    <dgm:pt modelId="{CAF8154D-B656-4A60-911E-7D35FB8AFDAF}" type="sibTrans" cxnId="{D97E545A-32A6-4986-9715-0CB72E1B10A6}">
      <dgm:prSet/>
      <dgm:spPr/>
      <dgm:t>
        <a:bodyPr/>
        <a:lstStyle/>
        <a:p>
          <a:endParaRPr lang="en-US"/>
        </a:p>
      </dgm:t>
    </dgm:pt>
    <dgm:pt modelId="{7136BF63-0206-4684-85AB-24B66306CC42}" type="parTrans" cxnId="{E88BB5F3-59E9-45D7-9A43-2F9B0B15EA76}">
      <dgm:prSet/>
      <dgm:spPr/>
      <dgm:t>
        <a:bodyPr/>
        <a:lstStyle/>
        <a:p>
          <a:endParaRPr lang="en-US"/>
        </a:p>
      </dgm:t>
    </dgm:pt>
    <dgm:pt modelId="{6145CC65-493A-459B-864E-BE0291E3B59B}">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阻碍或阻止移动 </a:t>
          </a:r>
        </a:p>
      </dgm:t>
    </dgm:pt>
    <dgm:pt modelId="{72680BB3-04FA-41D0-987B-EFEBFE9E86BA}" type="sibTrans" cxnId="{E88BB5F3-59E9-45D7-9A43-2F9B0B15EA76}">
      <dgm:prSet/>
      <dgm:spPr/>
      <dgm:t>
        <a:bodyPr/>
        <a:lstStyle/>
        <a:p>
          <a:endParaRPr lang="en-US"/>
        </a:p>
      </dgm:t>
    </dgm:pt>
    <dgm:pt modelId="{CDCDB1D1-BFA5-4418-9B98-B885AF47B3A5}" type="sibTrans" cxnId="{0F1CF87A-D5BA-4DBC-A92F-35D833296211}">
      <dgm:prSet/>
      <dgm:spPr/>
      <dgm:t>
        <a:bodyPr/>
        <a:lstStyle/>
        <a:p>
          <a:endParaRPr lang="en-US"/>
        </a:p>
      </dgm:t>
    </dgm:pt>
    <dgm:pt modelId="{998E800D-ECE1-4951-9960-7BDD393DF063}" type="parTrans" cxnId="{685EFFC1-B972-4043-BE18-55C83F99DED2}">
      <dgm:prSet/>
      <dgm:spPr/>
      <dgm:t>
        <a:bodyPr/>
        <a:lstStyle/>
        <a:p>
          <a:endParaRPr lang="en-US"/>
        </a:p>
      </dgm:t>
    </dgm:pt>
    <dgm:pt modelId="{E826FA2F-8DF9-4F84-A929-4F0DA138E063}">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dirty="0">
              <a:solidFill>
                <a:srgbClr val="FFFFFF"/>
              </a:solidFill>
              <a:effectLst/>
              <a:latin typeface="SimSun"/>
              <a:ea typeface="SimSun"/>
              <a:cs typeface="SimSun"/>
            </a:rPr>
            <a:t>语言行为 </a:t>
          </a:r>
        </a:p>
      </dgm:t>
    </dgm:pt>
    <dgm:pt modelId="{E1A01D08-2A2A-4288-9A6B-4683DB5B102E}" type="parTrans" cxnId="{6822F2CF-6201-4392-B94E-D8518163D162}">
      <dgm:prSet/>
      <dgm:spPr/>
      <dgm:t>
        <a:bodyPr/>
        <a:lstStyle/>
        <a:p>
          <a:endParaRPr lang="en-US"/>
        </a:p>
      </dgm:t>
    </dgm:pt>
    <dgm:pt modelId="{9BBEF1E3-0CAD-46F1-A1A7-FDD1D2E9A001}">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亲自或通过短信、电子邮件或消息发表或使用贬损性的评论、诽谤或笑话</a:t>
          </a:r>
        </a:p>
      </dgm:t>
    </dgm:pt>
    <dgm:pt modelId="{2F4CA838-9D64-4D04-B928-E4E177D2EFFC}" type="sibTrans" cxnId="{6822F2CF-6201-4392-B94E-D8518163D162}">
      <dgm:prSet/>
      <dgm:spPr/>
      <dgm:t>
        <a:bodyPr/>
        <a:lstStyle/>
        <a:p>
          <a:endParaRPr lang="en-US"/>
        </a:p>
      </dgm:t>
    </dgm:pt>
    <dgm:pt modelId="{8014555A-0CB7-4C34-ACAE-613E5E6AC076}" type="parTrans" cxnId="{06C6FC3E-6513-4D97-8C45-05346006E905}">
      <dgm:prSet/>
      <dgm:spPr/>
      <dgm:t>
        <a:bodyPr/>
        <a:lstStyle/>
        <a:p>
          <a:endParaRPr lang="en-US"/>
        </a:p>
      </dgm:t>
    </dgm:pt>
    <dgm:pt modelId="{D83BCC78-D56C-40B2-A4E9-119D217BB84C}">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口头性挑逗或主张</a:t>
          </a:r>
        </a:p>
      </dgm:t>
    </dgm:pt>
    <dgm:pt modelId="{42890CFE-C418-459F-93F0-D743808833AF}" type="sibTrans" cxnId="{06C6FC3E-6513-4D97-8C45-05346006E905}">
      <dgm:prSet/>
      <dgm:spPr/>
      <dgm:t>
        <a:bodyPr/>
        <a:lstStyle/>
        <a:p>
          <a:endParaRPr lang="en-US"/>
        </a:p>
      </dgm:t>
    </dgm:pt>
    <dgm:pt modelId="{D17DCF28-A149-41C4-8F81-35A18B015B57}" type="parTrans" cxnId="{8468C4B2-AA0C-444F-B800-8B87ED11395E}">
      <dgm:prSet/>
      <dgm:spPr/>
      <dgm:t>
        <a:bodyPr/>
        <a:lstStyle/>
        <a:p>
          <a:endParaRPr lang="en-US"/>
        </a:p>
      </dgm:t>
    </dgm:pt>
    <dgm:pt modelId="{C15B46CF-86A6-42D1-A495-80BDE3CACF54}">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言语虐待性行为</a:t>
          </a:r>
        </a:p>
      </dgm:t>
    </dgm:pt>
    <dgm:pt modelId="{04EE481C-7495-40CE-950B-C4EB510C5DC1}" type="sibTrans" cxnId="{8468C4B2-AA0C-444F-B800-8B87ED11395E}">
      <dgm:prSet/>
      <dgm:spPr/>
      <dgm:t>
        <a:bodyPr/>
        <a:lstStyle/>
        <a:p>
          <a:endParaRPr lang="en-US"/>
        </a:p>
      </dgm:t>
    </dgm:pt>
    <dgm:pt modelId="{1C4B42A5-C5B7-4CE0-B56D-8D3A89CD9A8B}" type="parTrans" cxnId="{CAA489BC-ABE3-4838-8637-51AEAAC35EE2}">
      <dgm:prSet/>
      <dgm:spPr/>
      <dgm:t>
        <a:bodyPr/>
        <a:lstStyle/>
        <a:p>
          <a:endParaRPr lang="en-US"/>
        </a:p>
      </dgm:t>
    </dgm:pt>
    <dgm:pt modelId="{9318EE55-3B8D-40BB-B3DD-40119884117B}">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关于个人身体的图形口头评论</a:t>
          </a:r>
        </a:p>
      </dgm:t>
    </dgm:pt>
    <dgm:pt modelId="{56FEB4AC-12D6-48A4-92FD-11F459ACEE29}" type="sibTrans" cxnId="{CAA489BC-ABE3-4838-8637-51AEAAC35EE2}">
      <dgm:prSet/>
      <dgm:spPr/>
      <dgm:t>
        <a:bodyPr/>
        <a:lstStyle/>
        <a:p>
          <a:endParaRPr lang="en-US"/>
        </a:p>
      </dgm:t>
    </dgm:pt>
    <dgm:pt modelId="{544ED2F1-447B-4D28-B908-B8AA40785393}" type="parTrans" cxnId="{3D98E24C-F368-4596-AACA-ACC09AE86258}">
      <dgm:prSet/>
      <dgm:spPr/>
      <dgm:t>
        <a:bodyPr/>
        <a:lstStyle/>
        <a:p>
          <a:endParaRPr lang="en-US"/>
        </a:p>
      </dgm:t>
    </dgm:pt>
    <dgm:pt modelId="{70B2DF44-34FC-4788-9FB5-6B334345058D}">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zh-CN" sz="1600" b="0" i="0" strike="noStrike" cap="none" spc="0" baseline="0">
              <a:solidFill>
                <a:srgbClr val="FFFFFF"/>
              </a:solidFill>
              <a:effectLst/>
              <a:latin typeface="SimSun"/>
              <a:ea typeface="SimSun"/>
              <a:cs typeface="SimSun"/>
            </a:rPr>
            <a:t>用于描述个人、暗示性或淫秽性信件、笔记或邀请的具有性贬损性的词语</a:t>
          </a:r>
        </a:p>
      </dgm:t>
    </dgm:pt>
    <dgm:pt modelId="{FBB0510E-F978-4063-8359-F3B0AA0F5613}" type="sibTrans" cxnId="{3D98E24C-F368-4596-AACA-ACC09AE86258}">
      <dgm:prSet/>
      <dgm:spPr/>
      <dgm:t>
        <a:bodyPr/>
        <a:lstStyle/>
        <a:p>
          <a:endParaRPr lang="en-US"/>
        </a:p>
      </dgm:t>
    </dgm:pt>
    <dgm:pt modelId="{ADE3DF73-07D5-4C55-842D-35766D1190D0}" type="sibTrans" cxnId="{685EFFC1-B972-4043-BE18-55C83F99DED2}">
      <dgm:prSet/>
      <dgm:spPr/>
      <dgm:t>
        <a:bodyPr/>
        <a:lstStyle/>
        <a:p>
          <a:endParaRPr lang="en-US"/>
        </a:p>
      </dgm:t>
    </dgm:pt>
    <dgm:pt modelId="{4C92CBA6-378A-4AC4-8B81-EBCFC25998B5}" type="pres">
      <dgm:prSet presAssocID="{0C05A7D9-4B26-493B-AD17-CF6F474D2605}" presName="diagram" presStyleCnt="0">
        <dgm:presLayoutVars>
          <dgm:dir/>
          <dgm:resizeHandles val="exact"/>
        </dgm:presLayoutVars>
      </dgm:prSet>
      <dgm:spPr/>
    </dgm:pt>
    <dgm:pt modelId="{EA286E4F-7206-4C05-AD55-DC212A1A5DC4}" type="pres">
      <dgm:prSet presAssocID="{D1140553-0F2C-4E08-A6D7-E96957698816}" presName="node" presStyleLbl="node1" presStyleIdx="0" presStyleCnt="3" custScaleY="72244">
        <dgm:presLayoutVars>
          <dgm:bulletEnabled val="1"/>
        </dgm:presLayoutVars>
      </dgm:prSet>
      <dgm:spPr/>
    </dgm:pt>
    <dgm:pt modelId="{F80C4730-0173-4C1A-9B71-4C9F48B5C63F}" type="pres">
      <dgm:prSet presAssocID="{7317062B-F1CA-45AF-ACEC-CF8A4966C4E7}" presName="sibTrans" presStyleCnt="0"/>
      <dgm:spPr/>
    </dgm:pt>
    <dgm:pt modelId="{988B99C9-8C3B-43DD-B195-DE7699CD3887}" type="pres">
      <dgm:prSet presAssocID="{03ADAECB-047A-46F4-9200-A29E2B53805A}" presName="node" presStyleLbl="node1" presStyleIdx="1" presStyleCnt="3" custScaleY="72244">
        <dgm:presLayoutVars>
          <dgm:bulletEnabled val="1"/>
        </dgm:presLayoutVars>
      </dgm:prSet>
      <dgm:spPr/>
    </dgm:pt>
    <dgm:pt modelId="{8757694E-B58D-42BB-9481-BBB0585FB9A2}" type="pres">
      <dgm:prSet presAssocID="{CDCDB1D1-BFA5-4418-9B98-B885AF47B3A5}" presName="sibTrans" presStyleCnt="0"/>
      <dgm:spPr/>
    </dgm:pt>
    <dgm:pt modelId="{66092D74-200C-439C-BC45-FB0319721481}" type="pres">
      <dgm:prSet presAssocID="{E826FA2F-8DF9-4F84-A929-4F0DA138E063}" presName="node" presStyleLbl="node1" presStyleIdx="2" presStyleCnt="3" custScaleX="181097" custScaleY="108628">
        <dgm:presLayoutVars>
          <dgm:bulletEnabled val="1"/>
        </dgm:presLayoutVars>
      </dgm:prSet>
      <dgm:spPr/>
    </dgm:pt>
  </dgm:ptLst>
  <dgm:cxnLst>
    <dgm:cxn modelId="{3E923008-33D3-40EC-A91E-78F82A7BA32F}" type="presOf" srcId="{03ADAECB-047A-46F4-9200-A29E2B53805A}" destId="{988B99C9-8C3B-43DD-B195-DE7699CD3887}" srcOrd="0" destOrd="0" presId="urn:microsoft.com/office/officeart/2005/8/layout/default"/>
    <dgm:cxn modelId="{D6B7DE0A-D98D-454F-A54D-89DD23488A9E}" type="presOf" srcId="{9318EE55-3B8D-40BB-B3DD-40119884117B}" destId="{66092D74-200C-439C-BC45-FB0319721481}" srcOrd="0" destOrd="4" presId="urn:microsoft.com/office/officeart/2005/8/layout/default"/>
    <dgm:cxn modelId="{7C12790F-FC55-490D-A360-B4C2F66D4778}" type="presOf" srcId="{AAABA161-B816-48FE-9FF6-403447916EF6}" destId="{988B99C9-8C3B-43DD-B195-DE7699CD3887}" srcOrd="0" destOrd="2" presId="urn:microsoft.com/office/officeart/2005/8/layout/default"/>
    <dgm:cxn modelId="{34F24612-2C6D-4C9C-A4A7-41558B08E680}" type="presOf" srcId="{7AD47BAE-9CB4-432C-9257-ACCCDE15C002}" destId="{EA286E4F-7206-4C05-AD55-DC212A1A5DC4}" srcOrd="0" destOrd="1" presId="urn:microsoft.com/office/officeart/2005/8/layout/default"/>
    <dgm:cxn modelId="{06C6FC3E-6513-4D97-8C45-05346006E905}" srcId="{E826FA2F-8DF9-4F84-A929-4F0DA138E063}" destId="{D83BCC78-D56C-40B2-A4E9-119D217BB84C}" srcOrd="1" destOrd="0" parTransId="{8014555A-0CB7-4C34-ACAE-613E5E6AC076}" sibTransId="{42890CFE-C418-459F-93F0-D743808833AF}"/>
    <dgm:cxn modelId="{E7E63A41-CCBB-4416-9D81-6C37F53386AC}" type="presOf" srcId="{E826FA2F-8DF9-4F84-A929-4F0DA138E063}" destId="{66092D74-200C-439C-BC45-FB0319721481}" srcOrd="0" destOrd="0" presId="urn:microsoft.com/office/officeart/2005/8/layout/default"/>
    <dgm:cxn modelId="{42463843-238D-4707-9D1D-CBD2DAABD959}" type="presOf" srcId="{0C05A7D9-4B26-493B-AD17-CF6F474D2605}" destId="{4C92CBA6-378A-4AC4-8B81-EBCFC25998B5}" srcOrd="0" destOrd="0" presId="urn:microsoft.com/office/officeart/2005/8/layout/default"/>
    <dgm:cxn modelId="{3D98E24C-F368-4596-AACA-ACC09AE86258}" srcId="{E826FA2F-8DF9-4F84-A929-4F0DA138E063}" destId="{70B2DF44-34FC-4788-9FB5-6B334345058D}" srcOrd="4" destOrd="0" parTransId="{544ED2F1-447B-4D28-B908-B8AA40785393}" sibTransId="{FBB0510E-F978-4063-8359-F3B0AA0F5613}"/>
    <dgm:cxn modelId="{3E58966E-FDDD-45E1-9CD2-82010B0B9201}" type="presOf" srcId="{700502CC-08DF-4A38-B06C-7BAE4529CD04}" destId="{988B99C9-8C3B-43DD-B195-DE7699CD3887}" srcOrd="0" destOrd="1" presId="urn:microsoft.com/office/officeart/2005/8/layout/default"/>
    <dgm:cxn modelId="{DAFD5F6F-36CC-498C-A3BB-93BC88589160}" type="presOf" srcId="{9BBEF1E3-0CAD-46F1-A1A7-FDD1D2E9A001}" destId="{66092D74-200C-439C-BC45-FB0319721481}" srcOrd="0" destOrd="1" presId="urn:microsoft.com/office/officeart/2005/8/layout/default"/>
    <dgm:cxn modelId="{38585478-31EC-4A65-A75A-204736F195AC}" type="presOf" srcId="{D83BCC78-D56C-40B2-A4E9-119D217BB84C}" destId="{66092D74-200C-439C-BC45-FB0319721481}" srcOrd="0" destOrd="2" presId="urn:microsoft.com/office/officeart/2005/8/layout/default"/>
    <dgm:cxn modelId="{D97E545A-32A6-4986-9715-0CB72E1B10A6}" srcId="{03ADAECB-047A-46F4-9200-A29E2B53805A}" destId="{AAABA161-B816-48FE-9FF6-403447916EF6}" srcOrd="1" destOrd="0" parTransId="{9B816D66-BCA5-4EB0-97D2-6A6E68BCB7D8}" sibTransId="{CAF8154D-B656-4A60-911E-7D35FB8AFDAF}"/>
    <dgm:cxn modelId="{0F1CF87A-D5BA-4DBC-A92F-35D833296211}" srcId="{0C05A7D9-4B26-493B-AD17-CF6F474D2605}" destId="{03ADAECB-047A-46F4-9200-A29E2B53805A}" srcOrd="1" destOrd="0" parTransId="{01509BDB-23A7-4E1A-8EE1-9B1BA783FFD5}" sibTransId="{CDCDB1D1-BFA5-4418-9B98-B885AF47B3A5}"/>
    <dgm:cxn modelId="{0968D39C-0F5B-45F4-AE3A-A76D26D7B38A}" srcId="{D1140553-0F2C-4E08-A6D7-E96957698816}" destId="{424F1DCF-E6C8-484E-BBFE-3FD4CF2C4D50}" srcOrd="1" destOrd="0" parTransId="{B0B1209E-36A1-4E04-98E3-7E1EE65124D5}" sibTransId="{5519A9E2-41C9-4E39-8BED-4C67155F3D79}"/>
    <dgm:cxn modelId="{149D979E-C534-4991-A7AF-12AAA993FDFE}" type="presOf" srcId="{70B2DF44-34FC-4788-9FB5-6B334345058D}" destId="{66092D74-200C-439C-BC45-FB0319721481}" srcOrd="0" destOrd="5" presId="urn:microsoft.com/office/officeart/2005/8/layout/default"/>
    <dgm:cxn modelId="{503442AC-2990-4EE5-8CCC-3E31839048B0}" type="presOf" srcId="{C15B46CF-86A6-42D1-A495-80BDE3CACF54}" destId="{66092D74-200C-439C-BC45-FB0319721481}" srcOrd="0" destOrd="3" presId="urn:microsoft.com/office/officeart/2005/8/layout/default"/>
    <dgm:cxn modelId="{8468C4B2-AA0C-444F-B800-8B87ED11395E}" srcId="{E826FA2F-8DF9-4F84-A929-4F0DA138E063}" destId="{C15B46CF-86A6-42D1-A495-80BDE3CACF54}" srcOrd="2" destOrd="0" parTransId="{D17DCF28-A149-41C4-8F81-35A18B015B57}" sibTransId="{04EE481C-7495-40CE-950B-C4EB510C5DC1}"/>
    <dgm:cxn modelId="{CAA489BC-ABE3-4838-8637-51AEAAC35EE2}" srcId="{E826FA2F-8DF9-4F84-A929-4F0DA138E063}" destId="{9318EE55-3B8D-40BB-B3DD-40119884117B}" srcOrd="3" destOrd="0" parTransId="{1C4B42A5-C5B7-4CE0-B56D-8D3A89CD9A8B}" sibTransId="{56FEB4AC-12D6-48A4-92FD-11F459ACEE29}"/>
    <dgm:cxn modelId="{0C389EBC-CAC3-4B0B-A26F-F5CB4DCE3A1E}" srcId="{0C05A7D9-4B26-493B-AD17-CF6F474D2605}" destId="{D1140553-0F2C-4E08-A6D7-E96957698816}" srcOrd="0" destOrd="0" parTransId="{953147A8-9B94-4655-872A-C321ED63F359}" sibTransId="{7317062B-F1CA-45AF-ACEC-CF8A4966C4E7}"/>
    <dgm:cxn modelId="{685EFFC1-B972-4043-BE18-55C83F99DED2}" srcId="{0C05A7D9-4B26-493B-AD17-CF6F474D2605}" destId="{E826FA2F-8DF9-4F84-A929-4F0DA138E063}" srcOrd="2" destOrd="0" parTransId="{998E800D-ECE1-4951-9960-7BDD393DF063}" sibTransId="{ADE3DF73-07D5-4C55-842D-35766D1190D0}"/>
    <dgm:cxn modelId="{6822F2CF-6201-4392-B94E-D8518163D162}" srcId="{E826FA2F-8DF9-4F84-A929-4F0DA138E063}" destId="{9BBEF1E3-0CAD-46F1-A1A7-FDD1D2E9A001}" srcOrd="0" destOrd="0" parTransId="{E1A01D08-2A2A-4288-9A6B-4683DB5B102E}" sibTransId="{2F4CA838-9D64-4D04-B928-E4E177D2EFFC}"/>
    <dgm:cxn modelId="{60FCF0D1-A014-4245-B8C4-1F8DEFA9C448}" srcId="{03ADAECB-047A-46F4-9200-A29E2B53805A}" destId="{700502CC-08DF-4A38-B06C-7BAE4529CD04}" srcOrd="0" destOrd="0" parTransId="{7D4D8014-F1DB-411D-A99F-000FBF67510A}" sibTransId="{3AA66E2B-C7F4-4738-B0C6-89117339686D}"/>
    <dgm:cxn modelId="{0123D5E9-EC75-489A-9B00-1E763354D91F}" type="presOf" srcId="{424F1DCF-E6C8-484E-BBFE-3FD4CF2C4D50}" destId="{EA286E4F-7206-4C05-AD55-DC212A1A5DC4}" srcOrd="0" destOrd="2" presId="urn:microsoft.com/office/officeart/2005/8/layout/default"/>
    <dgm:cxn modelId="{BCFDDBE9-6D11-4AB2-A6AB-975FF76D7FE3}" srcId="{D1140553-0F2C-4E08-A6D7-E96957698816}" destId="{7AD47BAE-9CB4-432C-9257-ACCCDE15C002}" srcOrd="0" destOrd="0" parTransId="{6EE0849C-BC16-44AE-B4F4-4E3885699EAF}" sibTransId="{B2C67109-4C19-4CF1-A362-DDEA36B3260E}"/>
    <dgm:cxn modelId="{FCB41DED-3154-40E6-BC6C-6C689B51C764}" type="presOf" srcId="{D1140553-0F2C-4E08-A6D7-E96957698816}" destId="{EA286E4F-7206-4C05-AD55-DC212A1A5DC4}" srcOrd="0" destOrd="0" presId="urn:microsoft.com/office/officeart/2005/8/layout/default"/>
    <dgm:cxn modelId="{E88BB5F3-59E9-45D7-9A43-2F9B0B15EA76}" srcId="{03ADAECB-047A-46F4-9200-A29E2B53805A}" destId="{6145CC65-493A-459B-864E-BE0291E3B59B}" srcOrd="2" destOrd="0" parTransId="{7136BF63-0206-4684-85AB-24B66306CC42}" sibTransId="{72680BB3-04FA-41D0-987B-EFEBFE9E86BA}"/>
    <dgm:cxn modelId="{EEE5E6F7-98A7-4963-AF74-2D8B0FD086C4}" type="presOf" srcId="{6145CC65-493A-459B-864E-BE0291E3B59B}" destId="{988B99C9-8C3B-43DD-B195-DE7699CD3887}" srcOrd="0" destOrd="3" presId="urn:microsoft.com/office/officeart/2005/8/layout/default"/>
    <dgm:cxn modelId="{012B6669-011C-499F-9B4E-CAAAEE78B689}" type="presParOf" srcId="{4C92CBA6-378A-4AC4-8B81-EBCFC25998B5}" destId="{EA286E4F-7206-4C05-AD55-DC212A1A5DC4}" srcOrd="0" destOrd="0" presId="urn:microsoft.com/office/officeart/2005/8/layout/default"/>
    <dgm:cxn modelId="{53DD2AEC-F721-4183-85F7-638BBF9553AC}" type="presParOf" srcId="{4C92CBA6-378A-4AC4-8B81-EBCFC25998B5}" destId="{F80C4730-0173-4C1A-9B71-4C9F48B5C63F}" srcOrd="1" destOrd="0" presId="urn:microsoft.com/office/officeart/2005/8/layout/default"/>
    <dgm:cxn modelId="{C28D2E00-3292-4571-A637-5E33C176C3EE}" type="presParOf" srcId="{4C92CBA6-378A-4AC4-8B81-EBCFC25998B5}" destId="{988B99C9-8C3B-43DD-B195-DE7699CD3887}" srcOrd="2" destOrd="0" presId="urn:microsoft.com/office/officeart/2005/8/layout/default"/>
    <dgm:cxn modelId="{3C853921-74C1-4F67-ABFA-7D52BE214918}" type="presParOf" srcId="{4C92CBA6-378A-4AC4-8B81-EBCFC25998B5}" destId="{8757694E-B58D-42BB-9481-BBB0585FB9A2}" srcOrd="3" destOrd="0" presId="urn:microsoft.com/office/officeart/2005/8/layout/default"/>
    <dgm:cxn modelId="{233EAB8A-3F2F-4BA1-AD34-0DAD03C2CA13}" type="presParOf" srcId="{4C92CBA6-378A-4AC4-8B81-EBCFC25998B5}" destId="{66092D74-200C-439C-BC45-FB031972148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9.xml><?xml version="1.0" encoding="utf-8"?>
<dgm:dataModel xmlns:dgm="http://schemas.openxmlformats.org/drawingml/2006/diagram" xmlns:a="http://schemas.openxmlformats.org/drawingml/2006/main">
  <dgm:ptLst>
    <dgm:pt modelId="{3F388ED1-67EA-4C52-A4EF-B33800D3CCFC}"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24C96D5D-A300-45E1-8162-B0468AA37BF6}" type="parTrans" cxnId="{D0F1CD58-AD4B-4047-8D67-281C0F5F5F16}">
      <dgm:prSet/>
      <dgm:spPr/>
      <dgm:t>
        <a:bodyPr/>
        <a:lstStyle/>
        <a:p>
          <a:endParaRPr lang="en-US"/>
        </a:p>
      </dgm:t>
    </dgm:pt>
    <dgm:pt modelId="{6765D87C-7CC0-41A0-B409-35F7C6713B98}">
      <dgm:prSet custT="1"/>
      <dgm:spPr>
        <a:noFill/>
        <a:ln>
          <a:noFill/>
        </a:ln>
      </dgm:spPr>
      <dgm:t>
        <a:bodyPr/>
        <a:lstStyle/>
        <a:p>
          <a:pPr>
            <a:lnSpc>
              <a:spcPct val="100000"/>
            </a:lnSpc>
          </a:pPr>
          <a:r>
            <a:rPr lang="zh-CN" sz="1700" b="0" i="0" strike="noStrike" cap="none" spc="0" baseline="0">
              <a:solidFill>
                <a:srgbClr val="000000"/>
              </a:solidFill>
              <a:effectLst/>
              <a:latin typeface="SimSun"/>
              <a:ea typeface="SimSun"/>
              <a:cs typeface="SimSun"/>
            </a:rPr>
            <a:t>虚拟交互</a:t>
          </a:r>
          <a:endParaRPr lang="en-US"/>
        </a:p>
      </dgm:t>
    </dgm:pt>
    <dgm:pt modelId="{4C6C75F7-926F-45DD-9F25-3A9FC1E581A0}" type="sibTrans" cxnId="{D0F1CD58-AD4B-4047-8D67-281C0F5F5F16}">
      <dgm:prSet/>
      <dgm:spPr/>
      <dgm:t>
        <a:bodyPr/>
        <a:lstStyle/>
        <a:p>
          <a:endParaRPr lang="en-US"/>
        </a:p>
      </dgm:t>
    </dgm:pt>
    <dgm:pt modelId="{40235C9D-7692-4244-97C2-DBBB4D4D2FF7}" type="parTrans" cxnId="{238CC5E9-1C33-4603-BBFC-BC904EC7A2AB}">
      <dgm:prSet/>
      <dgm:spPr/>
      <dgm:t>
        <a:bodyPr/>
        <a:lstStyle/>
        <a:p>
          <a:endParaRPr lang="en-US"/>
        </a:p>
      </dgm:t>
    </dgm:pt>
    <dgm:pt modelId="{6231BEAF-70FD-4AEB-A281-E1C3F7CDE657}">
      <dgm:prSet custT="1"/>
      <dgm:spPr>
        <a:noFill/>
        <a:ln>
          <a:noFill/>
        </a:ln>
      </dgm:spPr>
      <dgm:t>
        <a:bodyPr/>
        <a:lstStyle/>
        <a:p>
          <a:pPr>
            <a:lnSpc>
              <a:spcPct val="100000"/>
            </a:lnSpc>
          </a:pPr>
          <a:r>
            <a:rPr lang="zh-CN" sz="1700" b="0" i="0" strike="noStrike" cap="none" spc="0" baseline="0">
              <a:solidFill>
                <a:srgbClr val="000000"/>
              </a:solidFill>
              <a:effectLst/>
              <a:latin typeface="SimSun"/>
              <a:ea typeface="SimSun"/>
              <a:cs typeface="SimSun"/>
            </a:rPr>
            <a:t>假日派对</a:t>
          </a:r>
          <a:endParaRPr lang="en-US"/>
        </a:p>
      </dgm:t>
    </dgm:pt>
    <dgm:pt modelId="{D81DA91B-005B-4E14-AFDF-C8B3B3160C6B}" type="sibTrans" cxnId="{238CC5E9-1C33-4603-BBFC-BC904EC7A2AB}">
      <dgm:prSet/>
      <dgm:spPr/>
      <dgm:t>
        <a:bodyPr/>
        <a:lstStyle/>
        <a:p>
          <a:endParaRPr lang="en-US"/>
        </a:p>
      </dgm:t>
    </dgm:pt>
    <dgm:pt modelId="{D5730169-979E-469C-ABDC-5BB87EC4A7D0}" type="parTrans" cxnId="{77C13509-A41E-4C57-8FE1-84DBCCD91D30}">
      <dgm:prSet/>
      <dgm:spPr/>
      <dgm:t>
        <a:bodyPr/>
        <a:lstStyle/>
        <a:p>
          <a:endParaRPr lang="en-US"/>
        </a:p>
      </dgm:t>
    </dgm:pt>
    <dgm:pt modelId="{27B0C93C-65AD-44AE-BD1D-79565B1AB665}">
      <dgm:prSet custT="1"/>
      <dgm:spPr>
        <a:noFill/>
        <a:ln>
          <a:noFill/>
        </a:ln>
      </dgm:spPr>
      <dgm:t>
        <a:bodyPr/>
        <a:lstStyle/>
        <a:p>
          <a:pPr>
            <a:lnSpc>
              <a:spcPct val="100000"/>
            </a:lnSpc>
          </a:pPr>
          <a:r>
            <a:rPr lang="zh-CN" sz="1700" b="0" i="0" strike="noStrike" cap="none" spc="0" baseline="0">
              <a:solidFill>
                <a:srgbClr val="000000"/>
              </a:solidFill>
              <a:effectLst/>
              <a:latin typeface="SimSun"/>
              <a:ea typeface="SimSun"/>
              <a:cs typeface="SimSun"/>
            </a:rPr>
            <a:t>餐饮</a:t>
          </a:r>
          <a:endParaRPr lang="en-US"/>
        </a:p>
      </dgm:t>
    </dgm:pt>
    <dgm:pt modelId="{FFF4DE70-A941-428D-AD23-FDC4AC01E7E7}" type="sibTrans" cxnId="{77C13509-A41E-4C57-8FE1-84DBCCD91D30}">
      <dgm:prSet/>
      <dgm:spPr/>
      <dgm:t>
        <a:bodyPr/>
        <a:lstStyle/>
        <a:p>
          <a:endParaRPr lang="en-US"/>
        </a:p>
      </dgm:t>
    </dgm:pt>
    <dgm:pt modelId="{6BBA676C-6505-47E3-B24D-7F015100F287}" type="parTrans" cxnId="{0E158F86-974A-41F0-B5EF-28881BEC603F}">
      <dgm:prSet/>
      <dgm:spPr/>
      <dgm:t>
        <a:bodyPr/>
        <a:lstStyle/>
        <a:p>
          <a:endParaRPr lang="en-US"/>
        </a:p>
      </dgm:t>
    </dgm:pt>
    <dgm:pt modelId="{97980F97-FD8E-4850-8583-B12FD0A71EDD}">
      <dgm:prSet custT="1"/>
      <dgm:spPr>
        <a:noFill/>
        <a:ln>
          <a:noFill/>
        </a:ln>
      </dgm:spPr>
      <dgm:t>
        <a:bodyPr/>
        <a:lstStyle/>
        <a:p>
          <a:pPr>
            <a:lnSpc>
              <a:spcPct val="100000"/>
            </a:lnSpc>
          </a:pPr>
          <a:r>
            <a:rPr lang="zh-CN" sz="1700" b="0" i="0" strike="noStrike" cap="none" spc="0" baseline="0">
              <a:solidFill>
                <a:srgbClr val="000000"/>
              </a:solidFill>
              <a:effectLst/>
              <a:latin typeface="SimSun"/>
              <a:ea typeface="SimSun"/>
              <a:cs typeface="SimSun"/>
            </a:rPr>
            <a:t>会议和贸易展</a:t>
          </a:r>
          <a:endParaRPr lang="en-US"/>
        </a:p>
      </dgm:t>
    </dgm:pt>
    <dgm:pt modelId="{07441A10-64D9-4416-B8F3-0938FE902A71}" type="sibTrans" cxnId="{0E158F86-974A-41F0-B5EF-28881BEC603F}">
      <dgm:prSet/>
      <dgm:spPr/>
      <dgm:t>
        <a:bodyPr/>
        <a:lstStyle/>
        <a:p>
          <a:endParaRPr lang="en-US"/>
        </a:p>
      </dgm:t>
    </dgm:pt>
    <dgm:pt modelId="{DFC14506-07D7-4BAC-AF9E-C1E3B04DA640}" type="parTrans" cxnId="{D93D7678-8A05-46BE-83EB-7B8510234CD8}">
      <dgm:prSet/>
      <dgm:spPr/>
      <dgm:t>
        <a:bodyPr/>
        <a:lstStyle/>
        <a:p>
          <a:endParaRPr lang="en-US"/>
        </a:p>
      </dgm:t>
    </dgm:pt>
    <dgm:pt modelId="{349FD996-44AE-4207-8571-5AD7FE467F82}">
      <dgm:prSet custT="1"/>
      <dgm:spPr>
        <a:noFill/>
        <a:ln>
          <a:noFill/>
        </a:ln>
      </dgm:spPr>
      <dgm:t>
        <a:bodyPr/>
        <a:lstStyle/>
        <a:p>
          <a:pPr>
            <a:lnSpc>
              <a:spcPct val="100000"/>
            </a:lnSpc>
          </a:pPr>
          <a:r>
            <a:rPr lang="zh-CN" sz="1700" b="0" i="0" strike="noStrike" cap="none" spc="0" baseline="0">
              <a:solidFill>
                <a:srgbClr val="000000"/>
              </a:solidFill>
              <a:effectLst/>
              <a:latin typeface="SimSun"/>
              <a:ea typeface="SimSun"/>
              <a:cs typeface="SimSun"/>
            </a:rPr>
            <a:t>商务旅行</a:t>
          </a:r>
          <a:endParaRPr lang="en-US"/>
        </a:p>
      </dgm:t>
    </dgm:pt>
    <dgm:pt modelId="{429D8192-9264-4781-9A0B-4D8DF4D0516E}" type="sibTrans" cxnId="{D93D7678-8A05-46BE-83EB-7B8510234CD8}">
      <dgm:prSet/>
      <dgm:spPr/>
      <dgm:t>
        <a:bodyPr/>
        <a:lstStyle/>
        <a:p>
          <a:endParaRPr lang="en-US"/>
        </a:p>
      </dgm:t>
    </dgm:pt>
    <dgm:pt modelId="{5955E5F5-4EA7-43CB-959C-41431C3D878F}" type="parTrans" cxnId="{F3D94CA1-51C1-4853-B894-F4EFC773A56D}">
      <dgm:prSet/>
      <dgm:spPr/>
      <dgm:t>
        <a:bodyPr/>
        <a:lstStyle/>
        <a:p>
          <a:endParaRPr lang="en-US"/>
        </a:p>
      </dgm:t>
    </dgm:pt>
    <dgm:pt modelId="{253C37E7-9A9E-4D16-802A-A24456CEAAE1}">
      <dgm:prSet custT="1"/>
      <dgm:spPr>
        <a:noFill/>
        <a:ln>
          <a:noFill/>
        </a:ln>
      </dgm:spPr>
      <dgm:t>
        <a:bodyPr/>
        <a:lstStyle/>
        <a:p>
          <a:pPr>
            <a:lnSpc>
              <a:spcPct val="100000"/>
            </a:lnSpc>
          </a:pPr>
          <a:r>
            <a:rPr lang="zh-CN" sz="1700" b="0" i="0" strike="noStrike" cap="none" spc="0" baseline="0">
              <a:solidFill>
                <a:srgbClr val="000000"/>
              </a:solidFill>
              <a:effectLst/>
              <a:latin typeface="SimSun"/>
              <a:ea typeface="SimSun"/>
              <a:cs typeface="SimSun"/>
            </a:rPr>
            <a:t>远程和家庭工作人员</a:t>
          </a:r>
          <a:endParaRPr lang="en-US"/>
        </a:p>
      </dgm:t>
    </dgm:pt>
    <dgm:pt modelId="{FE96DB33-C5B7-4DEB-82B2-0B1CE90A4D2B}" type="sibTrans" cxnId="{F3D94CA1-51C1-4853-B894-F4EFC773A56D}">
      <dgm:prSet/>
      <dgm:spPr/>
      <dgm:t>
        <a:bodyPr/>
        <a:lstStyle/>
        <a:p>
          <a:endParaRPr lang="en-US"/>
        </a:p>
      </dgm:t>
    </dgm:pt>
    <dgm:pt modelId="{C3088A38-995F-4EC6-9F78-BAFAEAF4162C}" type="pres">
      <dgm:prSet presAssocID="{3F388ED1-67EA-4C52-A4EF-B33800D3CCFC}" presName="root" presStyleCnt="0">
        <dgm:presLayoutVars>
          <dgm:dir/>
          <dgm:resizeHandles val="exact"/>
        </dgm:presLayoutVars>
      </dgm:prSet>
      <dgm:spPr/>
    </dgm:pt>
    <dgm:pt modelId="{D05E4E73-9587-4A56-B8AA-2D6161B9C368}" type="pres">
      <dgm:prSet presAssocID="{6765D87C-7CC0-41A0-B409-35F7C6713B98}" presName="compNode" presStyleCnt="0"/>
      <dgm:spPr/>
    </dgm:pt>
    <dgm:pt modelId="{D99A27DE-1A9D-4CFC-BE2E-D6325D4C73B2}" type="pres">
      <dgm:prSet presAssocID="{6765D87C-7CC0-41A0-B409-35F7C6713B9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8667B507-D177-4EC0-A407-1521B796D904}" type="pres">
      <dgm:prSet presAssocID="{6765D87C-7CC0-41A0-B409-35F7C6713B98}" presName="spaceRect" presStyleCnt="0"/>
      <dgm:spPr/>
    </dgm:pt>
    <dgm:pt modelId="{79FCE879-EDA8-4A56-B9E8-3934B4682EB9}" type="pres">
      <dgm:prSet presAssocID="{6765D87C-7CC0-41A0-B409-35F7C6713B98}" presName="textRect" presStyleLbl="revTx" presStyleIdx="0" presStyleCnt="6">
        <dgm:presLayoutVars>
          <dgm:chMax val="1"/>
          <dgm:chPref val="1"/>
        </dgm:presLayoutVars>
      </dgm:prSet>
      <dgm:spPr/>
    </dgm:pt>
    <dgm:pt modelId="{6E752127-53E6-4E86-8330-1CDB423EB111}" type="pres">
      <dgm:prSet presAssocID="{4C6C75F7-926F-45DD-9F25-3A9FC1E581A0}" presName="sibTrans" presStyleCnt="0"/>
      <dgm:spPr/>
    </dgm:pt>
    <dgm:pt modelId="{4425BB72-67F0-47AF-9B82-CA0521543AF0}" type="pres">
      <dgm:prSet presAssocID="{6231BEAF-70FD-4AEB-A281-E1C3F7CDE657}" presName="compNode" presStyleCnt="0"/>
      <dgm:spPr/>
    </dgm:pt>
    <dgm:pt modelId="{B02E9D7E-F6E6-43AD-AAC9-B8DAE5007E4C}" type="pres">
      <dgm:prSet presAssocID="{6231BEAF-70FD-4AEB-A281-E1C3F7CDE65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
        </a:ext>
      </dgm:extLst>
    </dgm:pt>
    <dgm:pt modelId="{47A43DDC-EDCF-451A-BC7A-3BA7127C9D9D}" type="pres">
      <dgm:prSet presAssocID="{6231BEAF-70FD-4AEB-A281-E1C3F7CDE657}" presName="spaceRect" presStyleCnt="0"/>
      <dgm:spPr/>
    </dgm:pt>
    <dgm:pt modelId="{C645D0FB-691D-4DD1-A770-EFD951B22D94}" type="pres">
      <dgm:prSet presAssocID="{6231BEAF-70FD-4AEB-A281-E1C3F7CDE657}" presName="textRect" presStyleLbl="revTx" presStyleIdx="1" presStyleCnt="6">
        <dgm:presLayoutVars>
          <dgm:chMax val="1"/>
          <dgm:chPref val="1"/>
        </dgm:presLayoutVars>
      </dgm:prSet>
      <dgm:spPr/>
    </dgm:pt>
    <dgm:pt modelId="{81722C06-5ED7-488E-B671-DA04CF4D005E}" type="pres">
      <dgm:prSet presAssocID="{D81DA91B-005B-4E14-AFDF-C8B3B3160C6B}" presName="sibTrans" presStyleCnt="0"/>
      <dgm:spPr/>
    </dgm:pt>
    <dgm:pt modelId="{492226F2-ECB5-4A9A-83B3-1D3658F8ECC7}" type="pres">
      <dgm:prSet presAssocID="{27B0C93C-65AD-44AE-BD1D-79565B1AB665}" presName="compNode" presStyleCnt="0"/>
      <dgm:spPr/>
    </dgm:pt>
    <dgm:pt modelId="{4E3EF8FC-D81C-4C6A-806C-EA4743F4BA77}" type="pres">
      <dgm:prSet presAssocID="{27B0C93C-65AD-44AE-BD1D-79565B1AB66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28B72FB2-153D-41A2-BD5A-3D59DFAA907C}" type="pres">
      <dgm:prSet presAssocID="{27B0C93C-65AD-44AE-BD1D-79565B1AB665}" presName="spaceRect" presStyleCnt="0"/>
      <dgm:spPr/>
    </dgm:pt>
    <dgm:pt modelId="{055E8662-2533-42D8-B4B8-521917D7DEAC}" type="pres">
      <dgm:prSet presAssocID="{27B0C93C-65AD-44AE-BD1D-79565B1AB665}" presName="textRect" presStyleLbl="revTx" presStyleIdx="2" presStyleCnt="6">
        <dgm:presLayoutVars>
          <dgm:chMax val="1"/>
          <dgm:chPref val="1"/>
        </dgm:presLayoutVars>
      </dgm:prSet>
      <dgm:spPr/>
    </dgm:pt>
    <dgm:pt modelId="{F24FB88B-8951-44CD-B4BE-2C3E45E0842B}" type="pres">
      <dgm:prSet presAssocID="{FFF4DE70-A941-428D-AD23-FDC4AC01E7E7}" presName="sibTrans" presStyleCnt="0"/>
      <dgm:spPr/>
    </dgm:pt>
    <dgm:pt modelId="{01DDB054-2946-4508-A072-B38236E42C83}" type="pres">
      <dgm:prSet presAssocID="{97980F97-FD8E-4850-8583-B12FD0A71EDD}" presName="compNode" presStyleCnt="0"/>
      <dgm:spPr/>
    </dgm:pt>
    <dgm:pt modelId="{57CC4C62-BD4B-45BD-83D8-0A29B71FFADD}" type="pres">
      <dgm:prSet presAssocID="{97980F97-FD8E-4850-8583-B12FD0A71EDD}" presName="iconRect" presStyleLbl="node1" presStyleIdx="3" presStyleCnt="6" custLinFactNeighborX="9279" custLinFactNeighborY="1136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86E0AAC4-6666-4366-86EF-3252C8C6CA8F}" type="pres">
      <dgm:prSet presAssocID="{97980F97-FD8E-4850-8583-B12FD0A71EDD}" presName="spaceRect" presStyleCnt="0"/>
      <dgm:spPr/>
    </dgm:pt>
    <dgm:pt modelId="{C247C313-91DA-4206-839D-B34E91EFC201}" type="pres">
      <dgm:prSet presAssocID="{97980F97-FD8E-4850-8583-B12FD0A71EDD}" presName="textRect" presStyleLbl="revTx" presStyleIdx="3" presStyleCnt="6" custLinFactNeighborX="3574" custLinFactNeighborY="-6017">
        <dgm:presLayoutVars>
          <dgm:chMax val="1"/>
          <dgm:chPref val="1"/>
        </dgm:presLayoutVars>
      </dgm:prSet>
      <dgm:spPr/>
    </dgm:pt>
    <dgm:pt modelId="{C71F7B83-B8BC-43D9-B497-AE47E4C88717}" type="pres">
      <dgm:prSet presAssocID="{07441A10-64D9-4416-B8F3-0938FE902A71}" presName="sibTrans" presStyleCnt="0"/>
      <dgm:spPr/>
    </dgm:pt>
    <dgm:pt modelId="{5695538A-F7DD-43EC-A3B0-2C1F8C3AF035}" type="pres">
      <dgm:prSet presAssocID="{349FD996-44AE-4207-8571-5AD7FE467F82}" presName="compNode" presStyleCnt="0"/>
      <dgm:spPr/>
    </dgm:pt>
    <dgm:pt modelId="{E86A0C04-E9B4-4015-A6A8-3FB1046B29CE}" type="pres">
      <dgm:prSet presAssocID="{349FD996-44AE-4207-8571-5AD7FE467F8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irplane"/>
        </a:ext>
      </dgm:extLst>
    </dgm:pt>
    <dgm:pt modelId="{D2D79CFB-0CF4-4C0C-BEB0-EA6D92F581EA}" type="pres">
      <dgm:prSet presAssocID="{349FD996-44AE-4207-8571-5AD7FE467F82}" presName="spaceRect" presStyleCnt="0"/>
      <dgm:spPr/>
    </dgm:pt>
    <dgm:pt modelId="{4218699A-9F44-43C4-BACD-AFA07472911A}" type="pres">
      <dgm:prSet presAssocID="{349FD996-44AE-4207-8571-5AD7FE467F82}" presName="textRect" presStyleLbl="revTx" presStyleIdx="4" presStyleCnt="6">
        <dgm:presLayoutVars>
          <dgm:chMax val="1"/>
          <dgm:chPref val="1"/>
        </dgm:presLayoutVars>
      </dgm:prSet>
      <dgm:spPr/>
    </dgm:pt>
    <dgm:pt modelId="{0054ECED-2F46-4FA7-AC87-F6DA2C7F139B}" type="pres">
      <dgm:prSet presAssocID="{429D8192-9264-4781-9A0B-4D8DF4D0516E}" presName="sibTrans" presStyleCnt="0"/>
      <dgm:spPr/>
    </dgm:pt>
    <dgm:pt modelId="{07CB86F6-7387-449F-BCEA-84E42CC7E22F}" type="pres">
      <dgm:prSet presAssocID="{253C37E7-9A9E-4D16-802A-A24456CEAAE1}" presName="compNode" presStyleCnt="0"/>
      <dgm:spPr/>
    </dgm:pt>
    <dgm:pt modelId="{5421B5D6-8F0B-4CBE-B7B3-DBCDD202F370}" type="pres">
      <dgm:prSet presAssocID="{253C37E7-9A9E-4D16-802A-A24456CEAAE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itor"/>
        </a:ext>
      </dgm:extLst>
    </dgm:pt>
    <dgm:pt modelId="{EBBF4D40-2EF1-4012-ABEC-74915D189F7E}" type="pres">
      <dgm:prSet presAssocID="{253C37E7-9A9E-4D16-802A-A24456CEAAE1}" presName="spaceRect" presStyleCnt="0"/>
      <dgm:spPr/>
    </dgm:pt>
    <dgm:pt modelId="{F8CD23AD-0F84-4328-BCA7-961CDC0F9CC6}" type="pres">
      <dgm:prSet presAssocID="{253C37E7-9A9E-4D16-802A-A24456CEAAE1}" presName="textRect" presStyleLbl="revTx" presStyleIdx="5" presStyleCnt="6">
        <dgm:presLayoutVars>
          <dgm:chMax val="1"/>
          <dgm:chPref val="1"/>
        </dgm:presLayoutVars>
      </dgm:prSet>
      <dgm:spPr/>
    </dgm:pt>
  </dgm:ptLst>
  <dgm:cxnLst>
    <dgm:cxn modelId="{84EE3304-128C-4988-A9C5-9F2F32CDF65F}" type="presOf" srcId="{6231BEAF-70FD-4AEB-A281-E1C3F7CDE657}" destId="{C645D0FB-691D-4DD1-A770-EFD951B22D94}" srcOrd="0" destOrd="0" presId="urn:microsoft.com/office/officeart/2018/2/layout/IconLabelList"/>
    <dgm:cxn modelId="{77C13509-A41E-4C57-8FE1-84DBCCD91D30}" srcId="{3F388ED1-67EA-4C52-A4EF-B33800D3CCFC}" destId="{27B0C93C-65AD-44AE-BD1D-79565B1AB665}" srcOrd="2" destOrd="0" parTransId="{D5730169-979E-469C-ABDC-5BB87EC4A7D0}" sibTransId="{FFF4DE70-A941-428D-AD23-FDC4AC01E7E7}"/>
    <dgm:cxn modelId="{478F910F-E6E1-4CE0-BC98-16B2B7187A8A}" type="presOf" srcId="{349FD996-44AE-4207-8571-5AD7FE467F82}" destId="{4218699A-9F44-43C4-BACD-AFA07472911A}" srcOrd="0" destOrd="0" presId="urn:microsoft.com/office/officeart/2018/2/layout/IconLabelList"/>
    <dgm:cxn modelId="{009D5E12-72AF-4FBC-9EAB-1A1E698FE0FE}" type="presOf" srcId="{3F388ED1-67EA-4C52-A4EF-B33800D3CCFC}" destId="{C3088A38-995F-4EC6-9F78-BAFAEAF4162C}" srcOrd="0" destOrd="0" presId="urn:microsoft.com/office/officeart/2018/2/layout/IconLabelList"/>
    <dgm:cxn modelId="{535BA852-5126-4D2F-8AB7-11D29CE9E8CA}" type="presOf" srcId="{253C37E7-9A9E-4D16-802A-A24456CEAAE1}" destId="{F8CD23AD-0F84-4328-BCA7-961CDC0F9CC6}" srcOrd="0" destOrd="0" presId="urn:microsoft.com/office/officeart/2018/2/layout/IconLabelList"/>
    <dgm:cxn modelId="{D93D7678-8A05-46BE-83EB-7B8510234CD8}" srcId="{3F388ED1-67EA-4C52-A4EF-B33800D3CCFC}" destId="{349FD996-44AE-4207-8571-5AD7FE467F82}" srcOrd="4" destOrd="0" parTransId="{DFC14506-07D7-4BAC-AF9E-C1E3B04DA640}" sibTransId="{429D8192-9264-4781-9A0B-4D8DF4D0516E}"/>
    <dgm:cxn modelId="{D0F1CD58-AD4B-4047-8D67-281C0F5F5F16}" srcId="{3F388ED1-67EA-4C52-A4EF-B33800D3CCFC}" destId="{6765D87C-7CC0-41A0-B409-35F7C6713B98}" srcOrd="0" destOrd="0" parTransId="{24C96D5D-A300-45E1-8162-B0468AA37BF6}" sibTransId="{4C6C75F7-926F-45DD-9F25-3A9FC1E581A0}"/>
    <dgm:cxn modelId="{0E158F86-974A-41F0-B5EF-28881BEC603F}" srcId="{3F388ED1-67EA-4C52-A4EF-B33800D3CCFC}" destId="{97980F97-FD8E-4850-8583-B12FD0A71EDD}" srcOrd="3" destOrd="0" parTransId="{6BBA676C-6505-47E3-B24D-7F015100F287}" sibTransId="{07441A10-64D9-4416-B8F3-0938FE902A71}"/>
    <dgm:cxn modelId="{114D059B-05C5-47A1-9562-5EC73046F82B}" type="presOf" srcId="{27B0C93C-65AD-44AE-BD1D-79565B1AB665}" destId="{055E8662-2533-42D8-B4B8-521917D7DEAC}" srcOrd="0" destOrd="0" presId="urn:microsoft.com/office/officeart/2018/2/layout/IconLabelList"/>
    <dgm:cxn modelId="{F3D94CA1-51C1-4853-B894-F4EFC773A56D}" srcId="{3F388ED1-67EA-4C52-A4EF-B33800D3CCFC}" destId="{253C37E7-9A9E-4D16-802A-A24456CEAAE1}" srcOrd="5" destOrd="0" parTransId="{5955E5F5-4EA7-43CB-959C-41431C3D878F}" sibTransId="{FE96DB33-C5B7-4DEB-82B2-0B1CE90A4D2B}"/>
    <dgm:cxn modelId="{1EB428C3-D617-4BA4-B522-AEB35F473F6F}" type="presOf" srcId="{6765D87C-7CC0-41A0-B409-35F7C6713B98}" destId="{79FCE879-EDA8-4A56-B9E8-3934B4682EB9}" srcOrd="0" destOrd="0" presId="urn:microsoft.com/office/officeart/2018/2/layout/IconLabelList"/>
    <dgm:cxn modelId="{B695D1E6-0E37-48CE-94CD-558BF9B93D61}" type="presOf" srcId="{97980F97-FD8E-4850-8583-B12FD0A71EDD}" destId="{C247C313-91DA-4206-839D-B34E91EFC201}" srcOrd="0" destOrd="0" presId="urn:microsoft.com/office/officeart/2018/2/layout/IconLabelList"/>
    <dgm:cxn modelId="{238CC5E9-1C33-4603-BBFC-BC904EC7A2AB}" srcId="{3F388ED1-67EA-4C52-A4EF-B33800D3CCFC}" destId="{6231BEAF-70FD-4AEB-A281-E1C3F7CDE657}" srcOrd="1" destOrd="0" parTransId="{40235C9D-7692-4244-97C2-DBBB4D4D2FF7}" sibTransId="{D81DA91B-005B-4E14-AFDF-C8B3B3160C6B}"/>
    <dgm:cxn modelId="{9B83FE52-FD4D-4255-8D67-9F733C2FE2CC}" type="presParOf" srcId="{C3088A38-995F-4EC6-9F78-BAFAEAF4162C}" destId="{D05E4E73-9587-4A56-B8AA-2D6161B9C368}" srcOrd="0" destOrd="0" presId="urn:microsoft.com/office/officeart/2018/2/layout/IconLabelList"/>
    <dgm:cxn modelId="{1F92CBFF-0E16-44C3-9384-EA15681235EC}" type="presParOf" srcId="{D05E4E73-9587-4A56-B8AA-2D6161B9C368}" destId="{D99A27DE-1A9D-4CFC-BE2E-D6325D4C73B2}" srcOrd="0" destOrd="0" presId="urn:microsoft.com/office/officeart/2018/2/layout/IconLabelList"/>
    <dgm:cxn modelId="{D35B07F4-26F6-4DB2-AF62-36279534EE71}" type="presParOf" srcId="{D05E4E73-9587-4A56-B8AA-2D6161B9C368}" destId="{8667B507-D177-4EC0-A407-1521B796D904}" srcOrd="1" destOrd="0" presId="urn:microsoft.com/office/officeart/2018/2/layout/IconLabelList"/>
    <dgm:cxn modelId="{DF59F7FF-F53D-4A2C-ADFC-C9F97A1DAD38}" type="presParOf" srcId="{D05E4E73-9587-4A56-B8AA-2D6161B9C368}" destId="{79FCE879-EDA8-4A56-B9E8-3934B4682EB9}" srcOrd="2" destOrd="0" presId="urn:microsoft.com/office/officeart/2018/2/layout/IconLabelList"/>
    <dgm:cxn modelId="{7F6942A8-D721-4E40-ACD7-39E39FD8787F}" type="presParOf" srcId="{C3088A38-995F-4EC6-9F78-BAFAEAF4162C}" destId="{6E752127-53E6-4E86-8330-1CDB423EB111}" srcOrd="1" destOrd="0" presId="urn:microsoft.com/office/officeart/2018/2/layout/IconLabelList"/>
    <dgm:cxn modelId="{B615D23A-61EB-46B3-870A-99910CD4B644}" type="presParOf" srcId="{C3088A38-995F-4EC6-9F78-BAFAEAF4162C}" destId="{4425BB72-67F0-47AF-9B82-CA0521543AF0}" srcOrd="2" destOrd="0" presId="urn:microsoft.com/office/officeart/2018/2/layout/IconLabelList"/>
    <dgm:cxn modelId="{8A0BE7C9-1B6B-49F3-9BE2-FAF19BF49FDD}" type="presParOf" srcId="{4425BB72-67F0-47AF-9B82-CA0521543AF0}" destId="{B02E9D7E-F6E6-43AD-AAC9-B8DAE5007E4C}" srcOrd="0" destOrd="0" presId="urn:microsoft.com/office/officeart/2018/2/layout/IconLabelList"/>
    <dgm:cxn modelId="{537A3FF8-FB6C-4046-BBDB-8F9879853A34}" type="presParOf" srcId="{4425BB72-67F0-47AF-9B82-CA0521543AF0}" destId="{47A43DDC-EDCF-451A-BC7A-3BA7127C9D9D}" srcOrd="1" destOrd="0" presId="urn:microsoft.com/office/officeart/2018/2/layout/IconLabelList"/>
    <dgm:cxn modelId="{54696E73-137A-40B2-8EBE-7414DE099932}" type="presParOf" srcId="{4425BB72-67F0-47AF-9B82-CA0521543AF0}" destId="{C645D0FB-691D-4DD1-A770-EFD951B22D94}" srcOrd="2" destOrd="0" presId="urn:microsoft.com/office/officeart/2018/2/layout/IconLabelList"/>
    <dgm:cxn modelId="{F874B2F0-2305-4378-8DE2-6DF740BD28AC}" type="presParOf" srcId="{C3088A38-995F-4EC6-9F78-BAFAEAF4162C}" destId="{81722C06-5ED7-488E-B671-DA04CF4D005E}" srcOrd="3" destOrd="0" presId="urn:microsoft.com/office/officeart/2018/2/layout/IconLabelList"/>
    <dgm:cxn modelId="{0BCC9A03-3E0F-4C64-A148-15799A22B051}" type="presParOf" srcId="{C3088A38-995F-4EC6-9F78-BAFAEAF4162C}" destId="{492226F2-ECB5-4A9A-83B3-1D3658F8ECC7}" srcOrd="4" destOrd="0" presId="urn:microsoft.com/office/officeart/2018/2/layout/IconLabelList"/>
    <dgm:cxn modelId="{D3CF8EA7-8A44-4956-96FB-325DE0C061DC}" type="presParOf" srcId="{492226F2-ECB5-4A9A-83B3-1D3658F8ECC7}" destId="{4E3EF8FC-D81C-4C6A-806C-EA4743F4BA77}" srcOrd="0" destOrd="0" presId="urn:microsoft.com/office/officeart/2018/2/layout/IconLabelList"/>
    <dgm:cxn modelId="{0917A355-6E49-46A2-8656-430E653D435E}" type="presParOf" srcId="{492226F2-ECB5-4A9A-83B3-1D3658F8ECC7}" destId="{28B72FB2-153D-41A2-BD5A-3D59DFAA907C}" srcOrd="1" destOrd="0" presId="urn:microsoft.com/office/officeart/2018/2/layout/IconLabelList"/>
    <dgm:cxn modelId="{AAA35A7E-A8E8-491C-8709-C04CD00C725C}" type="presParOf" srcId="{492226F2-ECB5-4A9A-83B3-1D3658F8ECC7}" destId="{055E8662-2533-42D8-B4B8-521917D7DEAC}" srcOrd="2" destOrd="0" presId="urn:microsoft.com/office/officeart/2018/2/layout/IconLabelList"/>
    <dgm:cxn modelId="{EB67E6BE-AB97-4F58-A121-88023F961214}" type="presParOf" srcId="{C3088A38-995F-4EC6-9F78-BAFAEAF4162C}" destId="{F24FB88B-8951-44CD-B4BE-2C3E45E0842B}" srcOrd="5" destOrd="0" presId="urn:microsoft.com/office/officeart/2018/2/layout/IconLabelList"/>
    <dgm:cxn modelId="{CB1FBF6D-7595-4722-8536-1049F1A9DBDB}" type="presParOf" srcId="{C3088A38-995F-4EC6-9F78-BAFAEAF4162C}" destId="{01DDB054-2946-4508-A072-B38236E42C83}" srcOrd="6" destOrd="0" presId="urn:microsoft.com/office/officeart/2018/2/layout/IconLabelList"/>
    <dgm:cxn modelId="{089BF4E4-B4F9-402C-8A4A-106DEAAA1A80}" type="presParOf" srcId="{01DDB054-2946-4508-A072-B38236E42C83}" destId="{57CC4C62-BD4B-45BD-83D8-0A29B71FFADD}" srcOrd="0" destOrd="0" presId="urn:microsoft.com/office/officeart/2018/2/layout/IconLabelList"/>
    <dgm:cxn modelId="{89C8F561-6E33-4C22-BA88-08BAC1142312}" type="presParOf" srcId="{01DDB054-2946-4508-A072-B38236E42C83}" destId="{86E0AAC4-6666-4366-86EF-3252C8C6CA8F}" srcOrd="1" destOrd="0" presId="urn:microsoft.com/office/officeart/2018/2/layout/IconLabelList"/>
    <dgm:cxn modelId="{67812995-2267-4FC2-8D27-47ADE835B0EC}" type="presParOf" srcId="{01DDB054-2946-4508-A072-B38236E42C83}" destId="{C247C313-91DA-4206-839D-B34E91EFC201}" srcOrd="2" destOrd="0" presId="urn:microsoft.com/office/officeart/2018/2/layout/IconLabelList"/>
    <dgm:cxn modelId="{DD2FF9C4-69E5-4189-ACFD-A843185D052D}" type="presParOf" srcId="{C3088A38-995F-4EC6-9F78-BAFAEAF4162C}" destId="{C71F7B83-B8BC-43D9-B497-AE47E4C88717}" srcOrd="7" destOrd="0" presId="urn:microsoft.com/office/officeart/2018/2/layout/IconLabelList"/>
    <dgm:cxn modelId="{D8847539-1D5A-4784-86C8-E4A00D5F4515}" type="presParOf" srcId="{C3088A38-995F-4EC6-9F78-BAFAEAF4162C}" destId="{5695538A-F7DD-43EC-A3B0-2C1F8C3AF035}" srcOrd="8" destOrd="0" presId="urn:microsoft.com/office/officeart/2018/2/layout/IconLabelList"/>
    <dgm:cxn modelId="{82900143-D039-4DF6-AF6C-2720A316E161}" type="presParOf" srcId="{5695538A-F7DD-43EC-A3B0-2C1F8C3AF035}" destId="{E86A0C04-E9B4-4015-A6A8-3FB1046B29CE}" srcOrd="0" destOrd="0" presId="urn:microsoft.com/office/officeart/2018/2/layout/IconLabelList"/>
    <dgm:cxn modelId="{661516DF-38BC-4C79-8296-1A3400488A04}" type="presParOf" srcId="{5695538A-F7DD-43EC-A3B0-2C1F8C3AF035}" destId="{D2D79CFB-0CF4-4C0C-BEB0-EA6D92F581EA}" srcOrd="1" destOrd="0" presId="urn:microsoft.com/office/officeart/2018/2/layout/IconLabelList"/>
    <dgm:cxn modelId="{039030C3-A43D-42D2-8810-D44C35AC1A71}" type="presParOf" srcId="{5695538A-F7DD-43EC-A3B0-2C1F8C3AF035}" destId="{4218699A-9F44-43C4-BACD-AFA07472911A}" srcOrd="2" destOrd="0" presId="urn:microsoft.com/office/officeart/2018/2/layout/IconLabelList"/>
    <dgm:cxn modelId="{DD0BDB5B-9B6D-4F19-9B59-E4FD4B63A769}" type="presParOf" srcId="{C3088A38-995F-4EC6-9F78-BAFAEAF4162C}" destId="{0054ECED-2F46-4FA7-AC87-F6DA2C7F139B}" srcOrd="9" destOrd="0" presId="urn:microsoft.com/office/officeart/2018/2/layout/IconLabelList"/>
    <dgm:cxn modelId="{FE5EF143-E288-435F-A78C-33ADA4CFE1C7}" type="presParOf" srcId="{C3088A38-995F-4EC6-9F78-BAFAEAF4162C}" destId="{07CB86F6-7387-449F-BCEA-84E42CC7E22F}" srcOrd="10" destOrd="0" presId="urn:microsoft.com/office/officeart/2018/2/layout/IconLabelList"/>
    <dgm:cxn modelId="{580A0951-FF0D-4FF3-BAA5-2335BA28D572}" type="presParOf" srcId="{07CB86F6-7387-449F-BCEA-84E42CC7E22F}" destId="{5421B5D6-8F0B-4CBE-B7B3-DBCDD202F370}" srcOrd="0" destOrd="0" presId="urn:microsoft.com/office/officeart/2018/2/layout/IconLabelList"/>
    <dgm:cxn modelId="{2E45F25C-EC90-4069-8E3D-42BAB8E6D3E7}" type="presParOf" srcId="{07CB86F6-7387-449F-BCEA-84E42CC7E22F}" destId="{EBBF4D40-2EF1-4012-ABEC-74915D189F7E}" srcOrd="1" destOrd="0" presId="urn:microsoft.com/office/officeart/2018/2/layout/IconLabelList"/>
    <dgm:cxn modelId="{829AC5DB-B0A2-42B1-89E1-9CB2D531A037}" type="presParOf" srcId="{07CB86F6-7387-449F-BCEA-84E42CC7E22F}" destId="{F8CD23AD-0F84-4328-BCA7-961CDC0F9CC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CA4F3-8F30-418C-9B3B-9FAE6FBB2AFD}">
      <dsp:nvSpPr>
        <dsp:cNvPr id="0" name=""/>
        <dsp:cNvSpPr/>
      </dsp:nvSpPr>
      <dsp:spPr>
        <a:xfrm>
          <a:off x="0" y="2009"/>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DE14D-271D-4E48-A734-F66D4AA6B04D}">
      <dsp:nvSpPr>
        <dsp:cNvPr id="0" name=""/>
        <dsp:cNvSpPr/>
      </dsp:nvSpPr>
      <dsp:spPr>
        <a:xfrm>
          <a:off x="308107" y="231180"/>
          <a:ext cx="560195" cy="5601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EBE8A2-D7D4-4676-91C2-0669EA92AE50}">
      <dsp:nvSpPr>
        <dsp:cNvPr id="0" name=""/>
        <dsp:cNvSpPr/>
      </dsp:nvSpPr>
      <dsp:spPr>
        <a:xfrm>
          <a:off x="1176411" y="2009"/>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zh-CN" sz="1900" b="0" i="0" strike="noStrike" kern="1200" cap="none" spc="0" baseline="0">
              <a:solidFill>
                <a:srgbClr val="000000"/>
              </a:solidFill>
              <a:effectLst/>
              <a:latin typeface="SimSun"/>
              <a:ea typeface="SimSun"/>
              <a:cs typeface="SimSun"/>
            </a:rPr>
            <a:t>每个人都希望成为尊重和成功的团队的一员</a:t>
          </a:r>
          <a:endParaRPr lang="en-US" kern="1200"/>
        </a:p>
      </dsp:txBody>
      <dsp:txXfrm>
        <a:off x="1176411" y="2009"/>
        <a:ext cx="6898424" cy="1018537"/>
      </dsp:txXfrm>
    </dsp:sp>
    <dsp:sp modelId="{62399D1D-6A37-4655-9B96-57525ECC5F52}">
      <dsp:nvSpPr>
        <dsp:cNvPr id="0" name=""/>
        <dsp:cNvSpPr/>
      </dsp:nvSpPr>
      <dsp:spPr>
        <a:xfrm>
          <a:off x="0" y="1275181"/>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AAD55-36A6-40B9-B55F-EEF840079F1A}">
      <dsp:nvSpPr>
        <dsp:cNvPr id="0" name=""/>
        <dsp:cNvSpPr/>
      </dsp:nvSpPr>
      <dsp:spPr>
        <a:xfrm>
          <a:off x="308107" y="1504352"/>
          <a:ext cx="560195" cy="5601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238B2-9DB9-4BD7-8219-1D04AF10EADE}">
      <dsp:nvSpPr>
        <dsp:cNvPr id="0" name=""/>
        <dsp:cNvSpPr/>
      </dsp:nvSpPr>
      <dsp:spPr>
        <a:xfrm>
          <a:off x="1176411" y="1275181"/>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zh-CN" sz="1900" b="0" i="0" strike="noStrike" kern="1200" cap="none" spc="0" baseline="0">
              <a:solidFill>
                <a:srgbClr val="000000"/>
              </a:solidFill>
              <a:effectLst/>
              <a:latin typeface="SimSun"/>
              <a:ea typeface="SimSun"/>
              <a:cs typeface="SimSun"/>
            </a:rPr>
            <a:t>168 的 V&amp;E 坚持防止歧视和骚扰的原则，这需要每个人的承诺</a:t>
          </a:r>
          <a:endParaRPr lang="en-US" kern="1200"/>
        </a:p>
      </dsp:txBody>
      <dsp:txXfrm>
        <a:off x="1176411" y="1275181"/>
        <a:ext cx="6898424" cy="1018537"/>
      </dsp:txXfrm>
    </dsp:sp>
    <dsp:sp modelId="{2194DC87-0EB3-47A9-A710-50B67ABE9595}">
      <dsp:nvSpPr>
        <dsp:cNvPr id="0" name=""/>
        <dsp:cNvSpPr/>
      </dsp:nvSpPr>
      <dsp:spPr>
        <a:xfrm>
          <a:off x="0" y="2548354"/>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43F58-D2C7-4873-8DE7-E85D1568F29E}">
      <dsp:nvSpPr>
        <dsp:cNvPr id="0" name=""/>
        <dsp:cNvSpPr/>
      </dsp:nvSpPr>
      <dsp:spPr>
        <a:xfrm>
          <a:off x="308107" y="2777525"/>
          <a:ext cx="560195" cy="5601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1693E8-D0B4-4833-BD20-F0400943806F}">
      <dsp:nvSpPr>
        <dsp:cNvPr id="0" name=""/>
        <dsp:cNvSpPr/>
      </dsp:nvSpPr>
      <dsp:spPr>
        <a:xfrm>
          <a:off x="1176411" y="2548354"/>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zh-CN" sz="1900" b="0" i="0" strike="noStrike" kern="1200" cap="none" spc="0" baseline="0">
              <a:solidFill>
                <a:srgbClr val="000000"/>
              </a:solidFill>
              <a:effectLst/>
              <a:latin typeface="SimSun"/>
              <a:ea typeface="SimSun"/>
              <a:cs typeface="SimSun"/>
            </a:rPr>
            <a:t>RPM 不容忍任何形式的不尊重、骚扰或歧视</a:t>
          </a:r>
          <a:endParaRPr lang="en-US" kern="1200"/>
        </a:p>
      </dsp:txBody>
      <dsp:txXfrm>
        <a:off x="1176411" y="2548354"/>
        <a:ext cx="6898424" cy="1018537"/>
      </dsp:txXfrm>
    </dsp:sp>
    <dsp:sp modelId="{AEF938DC-0277-4425-B5AA-B6E145ABDF3E}">
      <dsp:nvSpPr>
        <dsp:cNvPr id="0" name=""/>
        <dsp:cNvSpPr/>
      </dsp:nvSpPr>
      <dsp:spPr>
        <a:xfrm>
          <a:off x="0" y="3821526"/>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DF815-E4EC-4C8B-89A3-02381B28C402}">
      <dsp:nvSpPr>
        <dsp:cNvPr id="0" name=""/>
        <dsp:cNvSpPr/>
      </dsp:nvSpPr>
      <dsp:spPr>
        <a:xfrm>
          <a:off x="308107" y="4050697"/>
          <a:ext cx="560195" cy="5601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931F5D-5E16-4A87-A9D2-51F34F2AEE47}">
      <dsp:nvSpPr>
        <dsp:cNvPr id="0" name=""/>
        <dsp:cNvSpPr/>
      </dsp:nvSpPr>
      <dsp:spPr>
        <a:xfrm>
          <a:off x="1176411" y="3821526"/>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zh-CN" sz="1900" b="0" i="0" strike="noStrike" kern="1200" cap="none" spc="0" baseline="0">
              <a:solidFill>
                <a:srgbClr val="000000"/>
              </a:solidFill>
              <a:effectLst/>
              <a:latin typeface="SimSun"/>
              <a:ea typeface="SimSun"/>
              <a:cs typeface="SimSun"/>
            </a:rPr>
            <a:t>我们所有人都需要确保我们的行为反映了 RPM 的价值观，如果我们发现任何不当行为，我们必须采取行动</a:t>
          </a:r>
          <a:endParaRPr lang="en-US" kern="1200"/>
        </a:p>
      </dsp:txBody>
      <dsp:txXfrm>
        <a:off x="1176411" y="3821526"/>
        <a:ext cx="6898424" cy="10185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8FA57-199B-4FDE-9C3F-99E925313025}">
      <dsp:nvSpPr>
        <dsp:cNvPr id="0" name=""/>
        <dsp:cNvSpPr/>
      </dsp:nvSpPr>
      <dsp:spPr>
        <a:xfrm>
          <a:off x="129323" y="1740"/>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GB" sz="2500" b="0" i="0" strike="noStrike" kern="1200" cap="none" spc="0" baseline="0">
              <a:solidFill>
                <a:srgbClr val="FFFFFF"/>
              </a:solidFill>
              <a:effectLst/>
              <a:latin typeface="SimSun"/>
              <a:ea typeface="SimSun"/>
              <a:cs typeface="SimSun"/>
            </a:rPr>
            <a:t>您的行为是否让人感到不舒服或造成不必要的冲突？</a:t>
          </a:r>
          <a:endParaRPr lang="en-GB" sz="2500" kern="1200"/>
        </a:p>
      </dsp:txBody>
      <dsp:txXfrm>
        <a:off x="129323" y="1740"/>
        <a:ext cx="3721994" cy="2233196"/>
      </dsp:txXfrm>
    </dsp:sp>
    <dsp:sp modelId="{8E972E1B-CF68-4A49-915B-097B6B17B149}">
      <dsp:nvSpPr>
        <dsp:cNvPr id="0" name=""/>
        <dsp:cNvSpPr/>
      </dsp:nvSpPr>
      <dsp:spPr>
        <a:xfrm>
          <a:off x="4223517" y="1740"/>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GB" sz="2500" b="0" i="0" strike="noStrike" kern="1200" cap="none" spc="0" baseline="0">
              <a:solidFill>
                <a:srgbClr val="FFFFFF"/>
              </a:solidFill>
              <a:effectLst/>
              <a:latin typeface="SimSun"/>
              <a:ea typeface="SimSun"/>
              <a:cs typeface="SimSun"/>
            </a:rPr>
            <a:t>如果您的朋友、家人或社区领导了解您的行为，您会感到尴尬吗？</a:t>
          </a:r>
          <a:endParaRPr lang="en-GB" sz="2500" kern="1200"/>
        </a:p>
      </dsp:txBody>
      <dsp:txXfrm>
        <a:off x="4223517" y="1740"/>
        <a:ext cx="3721994" cy="2233196"/>
      </dsp:txXfrm>
    </dsp:sp>
    <dsp:sp modelId="{243CC102-BC16-4CF6-99B1-D3653BCF54DD}">
      <dsp:nvSpPr>
        <dsp:cNvPr id="0" name=""/>
        <dsp:cNvSpPr/>
      </dsp:nvSpPr>
      <dsp:spPr>
        <a:xfrm>
          <a:off x="129323" y="2607136"/>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GB" sz="2500" b="0" i="0" strike="noStrike" kern="1200" cap="none" spc="0" baseline="0">
              <a:solidFill>
                <a:srgbClr val="FFFFFF"/>
              </a:solidFill>
              <a:effectLst/>
              <a:latin typeface="SimSun"/>
              <a:ea typeface="SimSun"/>
              <a:cs typeface="SimSun"/>
            </a:rPr>
            <a:t>您的行为是否与您的工作或绩效相关或必要？</a:t>
          </a:r>
          <a:endParaRPr lang="en-GB" sz="2500" kern="1200"/>
        </a:p>
      </dsp:txBody>
      <dsp:txXfrm>
        <a:off x="129323" y="2607136"/>
        <a:ext cx="3721994" cy="2233196"/>
      </dsp:txXfrm>
    </dsp:sp>
    <dsp:sp modelId="{3345AED3-E8AE-40AD-B56E-281783EF31F5}">
      <dsp:nvSpPr>
        <dsp:cNvPr id="0" name=""/>
        <dsp:cNvSpPr/>
      </dsp:nvSpPr>
      <dsp:spPr>
        <a:xfrm>
          <a:off x="4223517" y="2607136"/>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GB" sz="2500" b="0" i="0" strike="noStrike" kern="1200" cap="none" spc="0" baseline="0">
              <a:solidFill>
                <a:srgbClr val="FFFFFF"/>
              </a:solidFill>
              <a:effectLst/>
              <a:latin typeface="SimSun"/>
              <a:ea typeface="SimSun"/>
              <a:cs typeface="SimSun"/>
            </a:rPr>
            <a:t>如果您对任何这些问题的回答为“是”，请考虑您正在做或说什么是否合适。</a:t>
          </a:r>
          <a:endParaRPr lang="en-GB" sz="2500" kern="1200"/>
        </a:p>
      </dsp:txBody>
      <dsp:txXfrm>
        <a:off x="4223517" y="2607136"/>
        <a:ext cx="3721994" cy="22331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51E0D-D045-4E2B-AB0C-4F2EC15C2742}">
      <dsp:nvSpPr>
        <dsp:cNvPr id="0" name=""/>
        <dsp:cNvSpPr/>
      </dsp:nvSpPr>
      <dsp:spPr>
        <a:xfrm>
          <a:off x="0" y="12849"/>
          <a:ext cx="1524000"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zh-CN" sz="1800" b="0" i="0" strike="noStrike" kern="1200" cap="none" spc="0" baseline="0">
              <a:solidFill>
                <a:srgbClr val="000000"/>
              </a:solidFill>
              <a:effectLst/>
              <a:latin typeface="SimSun"/>
              <a:ea typeface="SimSun"/>
              <a:cs typeface="SimSun"/>
            </a:rPr>
            <a:t>眼神交流</a:t>
          </a:r>
        </a:p>
      </dsp:txBody>
      <dsp:txXfrm>
        <a:off x="0" y="12849"/>
        <a:ext cx="1524000" cy="554400"/>
      </dsp:txXfrm>
    </dsp:sp>
    <dsp:sp modelId="{FC80247D-E118-4105-90BF-F29AB52D411B}">
      <dsp:nvSpPr>
        <dsp:cNvPr id="0" name=""/>
        <dsp:cNvSpPr/>
      </dsp:nvSpPr>
      <dsp:spPr>
        <a:xfrm>
          <a:off x="1523999" y="12849"/>
          <a:ext cx="304800" cy="5544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29079-7C2E-4F45-A6B9-1B7792F83AEF}">
      <dsp:nvSpPr>
        <dsp:cNvPr id="0" name=""/>
        <dsp:cNvSpPr/>
      </dsp:nvSpPr>
      <dsp:spPr>
        <a:xfrm>
          <a:off x="1950719" y="12849"/>
          <a:ext cx="4145280" cy="554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眼神交流者是否在？ 或者他们避免吗？</a:t>
          </a:r>
        </a:p>
      </dsp:txBody>
      <dsp:txXfrm>
        <a:off x="1950719" y="12849"/>
        <a:ext cx="4145280" cy="554400"/>
      </dsp:txXfrm>
    </dsp:sp>
    <dsp:sp modelId="{33D9AD84-C2DD-43AA-B8C0-6E15771BE78B}">
      <dsp:nvSpPr>
        <dsp:cNvPr id="0" name=""/>
        <dsp:cNvSpPr/>
      </dsp:nvSpPr>
      <dsp:spPr>
        <a:xfrm>
          <a:off x="0" y="694037"/>
          <a:ext cx="1524000"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zh-CN" sz="1800" b="0" i="0" strike="noStrike" kern="1200" cap="none" spc="0" baseline="0">
              <a:solidFill>
                <a:srgbClr val="000000"/>
              </a:solidFill>
              <a:effectLst/>
              <a:latin typeface="SimSun"/>
              <a:ea typeface="SimSun"/>
              <a:cs typeface="SimSun"/>
            </a:rPr>
            <a:t>面部表情</a:t>
          </a:r>
        </a:p>
      </dsp:txBody>
      <dsp:txXfrm>
        <a:off x="0" y="694037"/>
        <a:ext cx="1524000" cy="554400"/>
      </dsp:txXfrm>
    </dsp:sp>
    <dsp:sp modelId="{9117B35D-C06B-428F-8A45-50C11E8FFA23}">
      <dsp:nvSpPr>
        <dsp:cNvPr id="0" name=""/>
        <dsp:cNvSpPr/>
      </dsp:nvSpPr>
      <dsp:spPr>
        <a:xfrm>
          <a:off x="1523999" y="668050"/>
          <a:ext cx="304800" cy="6063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E5CFAF-7A5E-4128-8997-A5651A906319}">
      <dsp:nvSpPr>
        <dsp:cNvPr id="0" name=""/>
        <dsp:cNvSpPr/>
      </dsp:nvSpPr>
      <dsp:spPr>
        <a:xfrm>
          <a:off x="1950719" y="668050"/>
          <a:ext cx="4145280" cy="6063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人的脸是否表达了温暖和兴趣？ 或者是空白还是表现出不适？</a:t>
          </a:r>
        </a:p>
      </dsp:txBody>
      <dsp:txXfrm>
        <a:off x="1950719" y="668050"/>
        <a:ext cx="4145280" cy="606375"/>
      </dsp:txXfrm>
    </dsp:sp>
    <dsp:sp modelId="{5400C3F5-CC03-4C92-9C64-BD6ED3005EC2}">
      <dsp:nvSpPr>
        <dsp:cNvPr id="0" name=""/>
        <dsp:cNvSpPr/>
      </dsp:nvSpPr>
      <dsp:spPr>
        <a:xfrm>
          <a:off x="0" y="1401212"/>
          <a:ext cx="1524000"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zh-CN" sz="1800" b="0" i="0" strike="noStrike" kern="1200" cap="none" spc="0" baseline="0">
              <a:solidFill>
                <a:srgbClr val="000000"/>
              </a:solidFill>
              <a:effectLst/>
              <a:latin typeface="SimSun"/>
              <a:ea typeface="SimSun"/>
              <a:cs typeface="SimSun"/>
            </a:rPr>
            <a:t>语气</a:t>
          </a:r>
        </a:p>
      </dsp:txBody>
      <dsp:txXfrm>
        <a:off x="0" y="1401212"/>
        <a:ext cx="1524000" cy="554400"/>
      </dsp:txXfrm>
    </dsp:sp>
    <dsp:sp modelId="{C3AF3EC1-996A-46C1-B710-476892751235}">
      <dsp:nvSpPr>
        <dsp:cNvPr id="0" name=""/>
        <dsp:cNvSpPr/>
      </dsp:nvSpPr>
      <dsp:spPr>
        <a:xfrm>
          <a:off x="1523999" y="1375225"/>
          <a:ext cx="304800" cy="6063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87B468-0784-4F3F-9515-BBB3492CC8A0}">
      <dsp:nvSpPr>
        <dsp:cNvPr id="0" name=""/>
        <dsp:cNvSpPr/>
      </dsp:nvSpPr>
      <dsp:spPr>
        <a:xfrm>
          <a:off x="1950719" y="1375225"/>
          <a:ext cx="4145280" cy="6063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对方的声音是否能带来安慰或兴趣？ 还是紧张？</a:t>
          </a:r>
        </a:p>
      </dsp:txBody>
      <dsp:txXfrm>
        <a:off x="1950719" y="1375225"/>
        <a:ext cx="4145280" cy="606375"/>
      </dsp:txXfrm>
    </dsp:sp>
    <dsp:sp modelId="{85BD6EBC-B7BD-4283-9195-03758FD188DF}">
      <dsp:nvSpPr>
        <dsp:cNvPr id="0" name=""/>
        <dsp:cNvSpPr/>
      </dsp:nvSpPr>
      <dsp:spPr>
        <a:xfrm>
          <a:off x="0" y="2082400"/>
          <a:ext cx="1524000"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zh-CN" sz="1800" b="0" i="0" strike="noStrike" kern="1200" cap="none" spc="0" baseline="0">
              <a:solidFill>
                <a:srgbClr val="000000"/>
              </a:solidFill>
              <a:effectLst/>
              <a:latin typeface="SimSun"/>
              <a:ea typeface="SimSun"/>
              <a:cs typeface="SimSun"/>
            </a:rPr>
            <a:t>姿势和手势</a:t>
          </a:r>
        </a:p>
      </dsp:txBody>
      <dsp:txXfrm>
        <a:off x="0" y="2082400"/>
        <a:ext cx="1524000" cy="554400"/>
      </dsp:txXfrm>
    </dsp:sp>
    <dsp:sp modelId="{E0FC9C9B-F53E-4A4C-8BA2-1529EE697C2B}">
      <dsp:nvSpPr>
        <dsp:cNvPr id="0" name=""/>
        <dsp:cNvSpPr/>
      </dsp:nvSpPr>
      <dsp:spPr>
        <a:xfrm>
          <a:off x="1523999" y="2082400"/>
          <a:ext cx="304800" cy="5544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CD8488-674C-4C0C-9655-2C89CD3ACFBA}">
      <dsp:nvSpPr>
        <dsp:cNvPr id="0" name=""/>
        <dsp:cNvSpPr/>
      </dsp:nvSpPr>
      <dsp:spPr>
        <a:xfrm>
          <a:off x="1950719" y="2082400"/>
          <a:ext cx="4145280" cy="554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患者的身体是否放松？ 还是僵硬不动？</a:t>
          </a:r>
        </a:p>
      </dsp:txBody>
      <dsp:txXfrm>
        <a:off x="1950719" y="2082400"/>
        <a:ext cx="4145280" cy="554400"/>
      </dsp:txXfrm>
    </dsp:sp>
    <dsp:sp modelId="{A3CD7AA6-38F4-4A44-AF0C-AA53CC2A4238}">
      <dsp:nvSpPr>
        <dsp:cNvPr id="0" name=""/>
        <dsp:cNvSpPr/>
      </dsp:nvSpPr>
      <dsp:spPr>
        <a:xfrm>
          <a:off x="0" y="2763587"/>
          <a:ext cx="1524000"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zh-CN" sz="1800" b="0" i="0" strike="noStrike" kern="1200" cap="none" spc="0" baseline="0">
              <a:solidFill>
                <a:srgbClr val="000000"/>
              </a:solidFill>
              <a:effectLst/>
              <a:latin typeface="SimSun"/>
              <a:ea typeface="SimSun"/>
              <a:cs typeface="SimSun"/>
            </a:rPr>
            <a:t>时间和地点</a:t>
          </a:r>
        </a:p>
      </dsp:txBody>
      <dsp:txXfrm>
        <a:off x="0" y="2763587"/>
        <a:ext cx="1524000" cy="554400"/>
      </dsp:txXfrm>
    </dsp:sp>
    <dsp:sp modelId="{A0BBA243-A395-4F9E-9DD5-840A3D69F33B}">
      <dsp:nvSpPr>
        <dsp:cNvPr id="0" name=""/>
        <dsp:cNvSpPr/>
      </dsp:nvSpPr>
      <dsp:spPr>
        <a:xfrm>
          <a:off x="1523999" y="2737600"/>
          <a:ext cx="304800" cy="6063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AAEBA6-B695-4691-8B00-49D1E4CA4B7B}">
      <dsp:nvSpPr>
        <dsp:cNvPr id="0" name=""/>
        <dsp:cNvSpPr/>
      </dsp:nvSpPr>
      <dsp:spPr>
        <a:xfrm>
          <a:off x="1950719" y="2737600"/>
          <a:ext cx="4145280" cy="6063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是否有简单的来回信息流？ 或者这在很大程度上是单向对话吗？</a:t>
          </a:r>
        </a:p>
      </dsp:txBody>
      <dsp:txXfrm>
        <a:off x="1950719" y="2737600"/>
        <a:ext cx="4145280" cy="606375"/>
      </dsp:txXfrm>
    </dsp:sp>
    <dsp:sp modelId="{1165B149-41F8-4D08-BA1A-5857706E9CDE}">
      <dsp:nvSpPr>
        <dsp:cNvPr id="0" name=""/>
        <dsp:cNvSpPr/>
      </dsp:nvSpPr>
      <dsp:spPr>
        <a:xfrm>
          <a:off x="0" y="3470762"/>
          <a:ext cx="1524000"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zh-CN" sz="1800" b="0" i="0" strike="noStrike" kern="1200" cap="none" spc="0" baseline="0">
              <a:solidFill>
                <a:srgbClr val="000000"/>
              </a:solidFill>
              <a:effectLst/>
              <a:latin typeface="SimSun"/>
              <a:ea typeface="SimSun"/>
              <a:cs typeface="SimSun"/>
            </a:rPr>
            <a:t>参与</a:t>
          </a:r>
        </a:p>
      </dsp:txBody>
      <dsp:txXfrm>
        <a:off x="0" y="3470762"/>
        <a:ext cx="1524000" cy="554400"/>
      </dsp:txXfrm>
    </dsp:sp>
    <dsp:sp modelId="{0A6E157B-C627-4B14-8B26-59B96448430A}">
      <dsp:nvSpPr>
        <dsp:cNvPr id="0" name=""/>
        <dsp:cNvSpPr/>
      </dsp:nvSpPr>
      <dsp:spPr>
        <a:xfrm>
          <a:off x="1523999" y="3444775"/>
          <a:ext cx="304800" cy="6063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46999F-8B22-4EFB-AAE0-C9D0AFC0A833}">
      <dsp:nvSpPr>
        <dsp:cNvPr id="0" name=""/>
        <dsp:cNvSpPr/>
      </dsp:nvSpPr>
      <dsp:spPr>
        <a:xfrm>
          <a:off x="1950719" y="3444775"/>
          <a:ext cx="4145280" cy="6063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这个人似乎喜欢谈话吗？ 或者他们是否正在寻找退出互动的机会？</a:t>
          </a:r>
        </a:p>
      </dsp:txBody>
      <dsp:txXfrm>
        <a:off x="1950719" y="3444775"/>
        <a:ext cx="4145280" cy="6063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D0F38-1697-4DDF-87B5-31AB4FDDCA6E}">
      <dsp:nvSpPr>
        <dsp:cNvPr id="0" name=""/>
        <dsp:cNvSpPr/>
      </dsp:nvSpPr>
      <dsp:spPr>
        <a:xfrm>
          <a:off x="349150" y="20134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CB9A9-E8F4-48A6-863C-3857BF4A1898}">
      <dsp:nvSpPr>
        <dsp:cNvPr id="0" name=""/>
        <dsp:cNvSpPr/>
      </dsp:nvSpPr>
      <dsp:spPr>
        <a:xfrm>
          <a:off x="581322" y="433516"/>
          <a:ext cx="625078" cy="62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A18965-2D4D-4724-835A-2A765ACE07BF}">
      <dsp:nvSpPr>
        <dsp:cNvPr id="0" name=""/>
        <dsp:cNvSpPr/>
      </dsp:nvSpPr>
      <dsp:spPr>
        <a:xfrm>
          <a:off x="892" y="1630094"/>
          <a:ext cx="1785937" cy="71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zh-CN" sz="1110" b="0" i="0" strike="noStrike" kern="1200" cap="all" spc="0" baseline="0">
              <a:solidFill>
                <a:srgbClr val="000000"/>
              </a:solidFill>
              <a:effectLst/>
              <a:latin typeface="SimSun"/>
              <a:ea typeface="SimSun"/>
              <a:cs typeface="SimSun"/>
            </a:rPr>
            <a:t>中断、面对、支持 – 但只有 iF 合适！</a:t>
          </a:r>
          <a:endParaRPr lang="en-US" kern="1200"/>
        </a:p>
      </dsp:txBody>
      <dsp:txXfrm>
        <a:off x="892" y="1630094"/>
        <a:ext cx="1785937" cy="714375"/>
      </dsp:txXfrm>
    </dsp:sp>
    <dsp:sp modelId="{71CADC7A-C1B0-44C3-93BB-21CE4C51B4F2}">
      <dsp:nvSpPr>
        <dsp:cNvPr id="0" name=""/>
        <dsp:cNvSpPr/>
      </dsp:nvSpPr>
      <dsp:spPr>
        <a:xfrm>
          <a:off x="2447627" y="20134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A4B8A-9FB1-49BB-AD5F-E16F4D6B1202}">
      <dsp:nvSpPr>
        <dsp:cNvPr id="0" name=""/>
        <dsp:cNvSpPr/>
      </dsp:nvSpPr>
      <dsp:spPr>
        <a:xfrm>
          <a:off x="2679799" y="433516"/>
          <a:ext cx="625078" cy="62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8B6D1-5618-4F35-9FB1-447D4C8D3EB4}">
      <dsp:nvSpPr>
        <dsp:cNvPr id="0" name=""/>
        <dsp:cNvSpPr/>
      </dsp:nvSpPr>
      <dsp:spPr>
        <a:xfrm>
          <a:off x="2099369" y="1630094"/>
          <a:ext cx="1785937" cy="71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zh-CN" sz="1110" b="0" i="0" strike="noStrike" kern="1200" cap="all" spc="0" baseline="0">
              <a:solidFill>
                <a:srgbClr val="000000"/>
              </a:solidFill>
              <a:effectLst/>
              <a:latin typeface="SimSun"/>
              <a:ea typeface="SimSun"/>
              <a:cs typeface="SimSun"/>
            </a:rPr>
            <a:t>我们想知道您认为某人的行为是不恰当还是非法的。</a:t>
          </a:r>
          <a:endParaRPr lang="en-US" kern="1200"/>
        </a:p>
      </dsp:txBody>
      <dsp:txXfrm>
        <a:off x="2099369" y="1630094"/>
        <a:ext cx="1785937" cy="714375"/>
      </dsp:txXfrm>
    </dsp:sp>
    <dsp:sp modelId="{1FE7E204-545F-440C-8C97-4A51872D9726}">
      <dsp:nvSpPr>
        <dsp:cNvPr id="0" name=""/>
        <dsp:cNvSpPr/>
      </dsp:nvSpPr>
      <dsp:spPr>
        <a:xfrm>
          <a:off x="349150" y="279095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F4209-844A-4978-977D-D9B2596F75E9}">
      <dsp:nvSpPr>
        <dsp:cNvPr id="0" name=""/>
        <dsp:cNvSpPr/>
      </dsp:nvSpPr>
      <dsp:spPr>
        <a:xfrm>
          <a:off x="581322" y="3023126"/>
          <a:ext cx="625078" cy="62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BC5A38-EAF4-4B1E-9660-0ECB3613D90C}">
      <dsp:nvSpPr>
        <dsp:cNvPr id="0" name=""/>
        <dsp:cNvSpPr/>
      </dsp:nvSpPr>
      <dsp:spPr>
        <a:xfrm>
          <a:off x="892" y="4219704"/>
          <a:ext cx="1785937" cy="71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zh-CN" sz="1110" b="0" i="0" strike="noStrike" kern="1200" cap="all" spc="0" baseline="0">
              <a:solidFill>
                <a:srgbClr val="000000"/>
              </a:solidFill>
              <a:effectLst/>
              <a:latin typeface="SimSun"/>
              <a:ea typeface="SimSun"/>
              <a:cs typeface="SimSun"/>
            </a:rPr>
            <a:t>所有投诉都将得到认真对待、调查，并在适当情况下采取行动。</a:t>
          </a:r>
          <a:endParaRPr lang="en-US" kern="1200"/>
        </a:p>
      </dsp:txBody>
      <dsp:txXfrm>
        <a:off x="892" y="4219704"/>
        <a:ext cx="1785937" cy="714375"/>
      </dsp:txXfrm>
    </dsp:sp>
    <dsp:sp modelId="{10143779-9C38-42BF-84D1-1850484485B4}">
      <dsp:nvSpPr>
        <dsp:cNvPr id="0" name=""/>
        <dsp:cNvSpPr/>
      </dsp:nvSpPr>
      <dsp:spPr>
        <a:xfrm>
          <a:off x="2447627" y="279095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7D5008-931D-4678-B3D6-809AC5E131FA}">
      <dsp:nvSpPr>
        <dsp:cNvPr id="0" name=""/>
        <dsp:cNvSpPr/>
      </dsp:nvSpPr>
      <dsp:spPr>
        <a:xfrm>
          <a:off x="2679799" y="3023126"/>
          <a:ext cx="625078" cy="62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0CDB9-D0AE-470D-ABFC-DED3FE7A9B30}">
      <dsp:nvSpPr>
        <dsp:cNvPr id="0" name=""/>
        <dsp:cNvSpPr/>
      </dsp:nvSpPr>
      <dsp:spPr>
        <a:xfrm>
          <a:off x="2099369" y="4219704"/>
          <a:ext cx="1785937" cy="71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zh-CN" sz="1110" b="0" i="0" strike="noStrike" kern="1200" cap="all" spc="0" baseline="0">
              <a:solidFill>
                <a:srgbClr val="000000"/>
              </a:solidFill>
              <a:effectLst/>
              <a:latin typeface="SimSun"/>
              <a:ea typeface="SimSun"/>
              <a:cs typeface="SimSun"/>
            </a:rPr>
            <a:t>联系您的经理、当地工时、rpm 合规团队或热线</a:t>
          </a:r>
          <a:endParaRPr lang="en-US" kern="1200"/>
        </a:p>
      </dsp:txBody>
      <dsp:txXfrm>
        <a:off x="2099369" y="4219704"/>
        <a:ext cx="1785937" cy="7143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512D9-B40D-47F9-A846-C726F51B1EC6}">
      <dsp:nvSpPr>
        <dsp:cNvPr id="0" name=""/>
        <dsp:cNvSpPr/>
      </dsp:nvSpPr>
      <dsp:spPr>
        <a:xfrm>
          <a:off x="0" y="375"/>
          <a:ext cx="8074836" cy="5172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08474-D63E-4A16-9167-594C791466C4}">
      <dsp:nvSpPr>
        <dsp:cNvPr id="0" name=""/>
        <dsp:cNvSpPr/>
      </dsp:nvSpPr>
      <dsp:spPr>
        <a:xfrm>
          <a:off x="156481" y="116766"/>
          <a:ext cx="284511" cy="2845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AD54F1-4A2A-422E-A86B-590182CAB8AA}">
      <dsp:nvSpPr>
        <dsp:cNvPr id="0" name=""/>
        <dsp:cNvSpPr/>
      </dsp:nvSpPr>
      <dsp:spPr>
        <a:xfrm>
          <a:off x="597474" y="375"/>
          <a:ext cx="7477361" cy="51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47" tIns="54747" rIns="54747" bIns="54747" numCol="1" spcCol="1270" anchor="ctr" anchorCtr="0">
          <a:noAutofit/>
        </a:bodyPr>
        <a:lstStyle/>
        <a:p>
          <a:pPr marL="0" lvl="0" indent="0" algn="l" defTabSz="711200">
            <a:lnSpc>
              <a:spcPct val="100000"/>
            </a:lnSpc>
            <a:spcBef>
              <a:spcPct val="0"/>
            </a:spcBef>
            <a:spcAft>
              <a:spcPct val="35000"/>
            </a:spcAft>
            <a:buNone/>
          </a:pPr>
          <a:r>
            <a:rPr lang="zh-CN" sz="1600" b="0" i="0" strike="noStrike" kern="1200" cap="none" spc="0" baseline="0">
              <a:solidFill>
                <a:srgbClr val="000000"/>
              </a:solidFill>
              <a:effectLst/>
              <a:latin typeface="SimSun"/>
              <a:ea typeface="SimSun"/>
              <a:cs typeface="SimSun"/>
            </a:rPr>
            <a:t>解雇</a:t>
          </a:r>
          <a:endParaRPr lang="en-US" kern="1200"/>
        </a:p>
      </dsp:txBody>
      <dsp:txXfrm>
        <a:off x="597474" y="375"/>
        <a:ext cx="7477361" cy="517293"/>
      </dsp:txXfrm>
    </dsp:sp>
    <dsp:sp modelId="{02EE004D-26FC-47D1-8269-69D20901CA23}">
      <dsp:nvSpPr>
        <dsp:cNvPr id="0" name=""/>
        <dsp:cNvSpPr/>
      </dsp:nvSpPr>
      <dsp:spPr>
        <a:xfrm>
          <a:off x="0" y="646992"/>
          <a:ext cx="8074836" cy="5172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12361-0DD8-455E-ABDC-E515BF65EB9D}">
      <dsp:nvSpPr>
        <dsp:cNvPr id="0" name=""/>
        <dsp:cNvSpPr/>
      </dsp:nvSpPr>
      <dsp:spPr>
        <a:xfrm>
          <a:off x="156481" y="763383"/>
          <a:ext cx="284511" cy="2845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7B8EB0-C577-4054-84C1-818EA38BF5B9}">
      <dsp:nvSpPr>
        <dsp:cNvPr id="0" name=""/>
        <dsp:cNvSpPr/>
      </dsp:nvSpPr>
      <dsp:spPr>
        <a:xfrm>
          <a:off x="597474" y="646992"/>
          <a:ext cx="7477361" cy="51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47" tIns="54747" rIns="54747" bIns="54747" numCol="1" spcCol="1270" anchor="ctr" anchorCtr="0">
          <a:noAutofit/>
        </a:bodyPr>
        <a:lstStyle/>
        <a:p>
          <a:pPr marL="0" lvl="0" indent="0" algn="l" defTabSz="711200">
            <a:lnSpc>
              <a:spcPct val="100000"/>
            </a:lnSpc>
            <a:spcBef>
              <a:spcPct val="0"/>
            </a:spcBef>
            <a:spcAft>
              <a:spcPct val="35000"/>
            </a:spcAft>
            <a:buNone/>
          </a:pPr>
          <a:r>
            <a:rPr lang="zh-CN" sz="1600" b="0" i="0" strike="noStrike" kern="1200" cap="none" spc="0" baseline="0">
              <a:solidFill>
                <a:srgbClr val="000000"/>
              </a:solidFill>
              <a:effectLst/>
              <a:latin typeface="SimSun"/>
              <a:ea typeface="SimSun"/>
              <a:cs typeface="SimSun"/>
            </a:rPr>
            <a:t>降职</a:t>
          </a:r>
          <a:endParaRPr lang="en-US" kern="1200"/>
        </a:p>
      </dsp:txBody>
      <dsp:txXfrm>
        <a:off x="597474" y="646992"/>
        <a:ext cx="7477361" cy="517293"/>
      </dsp:txXfrm>
    </dsp:sp>
    <dsp:sp modelId="{3951A61D-F069-4616-989D-20A828000FE1}">
      <dsp:nvSpPr>
        <dsp:cNvPr id="0" name=""/>
        <dsp:cNvSpPr/>
      </dsp:nvSpPr>
      <dsp:spPr>
        <a:xfrm>
          <a:off x="0" y="1293609"/>
          <a:ext cx="8074836" cy="5172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44930-8854-438D-90B1-22C51B82B008}">
      <dsp:nvSpPr>
        <dsp:cNvPr id="0" name=""/>
        <dsp:cNvSpPr/>
      </dsp:nvSpPr>
      <dsp:spPr>
        <a:xfrm>
          <a:off x="156481" y="1410000"/>
          <a:ext cx="284511" cy="2845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091B8-29C0-4ABE-8DEC-334A61052E0C}">
      <dsp:nvSpPr>
        <dsp:cNvPr id="0" name=""/>
        <dsp:cNvSpPr/>
      </dsp:nvSpPr>
      <dsp:spPr>
        <a:xfrm>
          <a:off x="597474" y="1293609"/>
          <a:ext cx="7477361" cy="51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47" tIns="54747" rIns="54747" bIns="54747" numCol="1" spcCol="1270" anchor="ctr" anchorCtr="0">
          <a:noAutofit/>
        </a:bodyPr>
        <a:lstStyle/>
        <a:p>
          <a:pPr marL="0" lvl="0" indent="0" algn="l" defTabSz="711200">
            <a:lnSpc>
              <a:spcPct val="100000"/>
            </a:lnSpc>
            <a:spcBef>
              <a:spcPct val="0"/>
            </a:spcBef>
            <a:spcAft>
              <a:spcPct val="35000"/>
            </a:spcAft>
            <a:buNone/>
          </a:pPr>
          <a:r>
            <a:rPr lang="zh-CN" sz="1600" b="0" i="0" strike="noStrike" kern="1200" cap="none" spc="0" baseline="0">
              <a:solidFill>
                <a:srgbClr val="000000"/>
              </a:solidFill>
              <a:effectLst/>
              <a:latin typeface="SimSun"/>
              <a:ea typeface="SimSun"/>
              <a:cs typeface="SimSun"/>
            </a:rPr>
            <a:t>转移</a:t>
          </a:r>
          <a:endParaRPr lang="en-US" kern="1200"/>
        </a:p>
      </dsp:txBody>
      <dsp:txXfrm>
        <a:off x="597474" y="1293609"/>
        <a:ext cx="7477361" cy="517293"/>
      </dsp:txXfrm>
    </dsp:sp>
    <dsp:sp modelId="{2B9FBFC2-2DA2-4537-8E9D-0102188BB8DA}">
      <dsp:nvSpPr>
        <dsp:cNvPr id="0" name=""/>
        <dsp:cNvSpPr/>
      </dsp:nvSpPr>
      <dsp:spPr>
        <a:xfrm>
          <a:off x="0" y="1940226"/>
          <a:ext cx="8074836" cy="5172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824A6-FCA5-4A1B-9C93-02EBF6CE40C2}">
      <dsp:nvSpPr>
        <dsp:cNvPr id="0" name=""/>
        <dsp:cNvSpPr/>
      </dsp:nvSpPr>
      <dsp:spPr>
        <a:xfrm>
          <a:off x="156481" y="2056617"/>
          <a:ext cx="284511" cy="2845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B89971-F98F-4B5E-A3E6-D8B427874E72}">
      <dsp:nvSpPr>
        <dsp:cNvPr id="0" name=""/>
        <dsp:cNvSpPr/>
      </dsp:nvSpPr>
      <dsp:spPr>
        <a:xfrm>
          <a:off x="597474" y="1940226"/>
          <a:ext cx="7477361" cy="51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47" tIns="54747" rIns="54747" bIns="54747" numCol="1" spcCol="1270" anchor="ctr" anchorCtr="0">
          <a:noAutofit/>
        </a:bodyPr>
        <a:lstStyle/>
        <a:p>
          <a:pPr marL="0" lvl="0" indent="0" algn="l" defTabSz="711200">
            <a:lnSpc>
              <a:spcPct val="100000"/>
            </a:lnSpc>
            <a:spcBef>
              <a:spcPct val="0"/>
            </a:spcBef>
            <a:spcAft>
              <a:spcPct val="35000"/>
            </a:spcAft>
            <a:buNone/>
          </a:pPr>
          <a:r>
            <a:rPr lang="zh-CN" sz="1600" b="0" i="0" strike="noStrike" kern="1200" cap="none" spc="0" baseline="0">
              <a:solidFill>
                <a:srgbClr val="000000"/>
              </a:solidFill>
              <a:effectLst/>
              <a:latin typeface="SimSun"/>
              <a:ea typeface="SimSun"/>
              <a:cs typeface="SimSun"/>
            </a:rPr>
            <a:t>不太有利的任务或工作安排</a:t>
          </a:r>
          <a:endParaRPr lang="en-US" kern="1200"/>
        </a:p>
      </dsp:txBody>
      <dsp:txXfrm>
        <a:off x="597474" y="1940226"/>
        <a:ext cx="7477361" cy="517293"/>
      </dsp:txXfrm>
    </dsp:sp>
    <dsp:sp modelId="{5A0D2530-66A5-456F-BF2D-18FEAD527C88}">
      <dsp:nvSpPr>
        <dsp:cNvPr id="0" name=""/>
        <dsp:cNvSpPr/>
      </dsp:nvSpPr>
      <dsp:spPr>
        <a:xfrm>
          <a:off x="0" y="2586843"/>
          <a:ext cx="8074836" cy="5172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14D602-97C4-4F4E-85C6-8EC0B97D38A5}">
      <dsp:nvSpPr>
        <dsp:cNvPr id="0" name=""/>
        <dsp:cNvSpPr/>
      </dsp:nvSpPr>
      <dsp:spPr>
        <a:xfrm>
          <a:off x="156481" y="2703234"/>
          <a:ext cx="284511" cy="2845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E7E8D9-EBEA-4B3C-B1F3-7D20DA711A7B}">
      <dsp:nvSpPr>
        <dsp:cNvPr id="0" name=""/>
        <dsp:cNvSpPr/>
      </dsp:nvSpPr>
      <dsp:spPr>
        <a:xfrm>
          <a:off x="597474" y="2586843"/>
          <a:ext cx="7477361" cy="51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47" tIns="54747" rIns="54747" bIns="54747" numCol="1" spcCol="1270" anchor="ctr" anchorCtr="0">
          <a:noAutofit/>
        </a:bodyPr>
        <a:lstStyle/>
        <a:p>
          <a:pPr marL="0" lvl="0" indent="0" algn="l" defTabSz="711200">
            <a:lnSpc>
              <a:spcPct val="100000"/>
            </a:lnSpc>
            <a:spcBef>
              <a:spcPct val="0"/>
            </a:spcBef>
            <a:spcAft>
              <a:spcPct val="35000"/>
            </a:spcAft>
            <a:buNone/>
          </a:pPr>
          <a:r>
            <a:rPr lang="zh-CN" sz="1600" b="0" i="0" strike="noStrike" kern="1200" cap="none" spc="0" baseline="0">
              <a:solidFill>
                <a:srgbClr val="000000"/>
              </a:solidFill>
              <a:effectLst/>
              <a:latin typeface="SimSun"/>
              <a:ea typeface="SimSun"/>
              <a:cs typeface="SimSun"/>
            </a:rPr>
            <a:t>泄露人事档案以贬低或诋毁受害者或歧视目击者</a:t>
          </a:r>
          <a:endParaRPr lang="en-US" kern="1200"/>
        </a:p>
      </dsp:txBody>
      <dsp:txXfrm>
        <a:off x="597474" y="2586843"/>
        <a:ext cx="7477361" cy="517293"/>
      </dsp:txXfrm>
    </dsp:sp>
    <dsp:sp modelId="{82650058-36C7-4EF2-A510-6B2A3BC56CBA}">
      <dsp:nvSpPr>
        <dsp:cNvPr id="0" name=""/>
        <dsp:cNvSpPr/>
      </dsp:nvSpPr>
      <dsp:spPr>
        <a:xfrm>
          <a:off x="0" y="3233460"/>
          <a:ext cx="8074836" cy="5172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2EC3DD-4747-4D08-8080-FEFD01566235}">
      <dsp:nvSpPr>
        <dsp:cNvPr id="0" name=""/>
        <dsp:cNvSpPr/>
      </dsp:nvSpPr>
      <dsp:spPr>
        <a:xfrm>
          <a:off x="156481" y="3349851"/>
          <a:ext cx="284511" cy="28451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5AEC99-75BD-4251-A255-724AD0F0A785}">
      <dsp:nvSpPr>
        <dsp:cNvPr id="0" name=""/>
        <dsp:cNvSpPr/>
      </dsp:nvSpPr>
      <dsp:spPr>
        <a:xfrm>
          <a:off x="597474" y="3233460"/>
          <a:ext cx="7477361" cy="51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47" tIns="54747" rIns="54747" bIns="54747" numCol="1" spcCol="1270" anchor="ctr" anchorCtr="0">
          <a:noAutofit/>
        </a:bodyPr>
        <a:lstStyle/>
        <a:p>
          <a:pPr marL="0" lvl="0" indent="0" algn="l" defTabSz="711200">
            <a:lnSpc>
              <a:spcPct val="100000"/>
            </a:lnSpc>
            <a:spcBef>
              <a:spcPct val="0"/>
            </a:spcBef>
            <a:spcAft>
              <a:spcPct val="35000"/>
            </a:spcAft>
            <a:buNone/>
          </a:pPr>
          <a:r>
            <a:rPr lang="zh-CN" sz="1600" b="0" i="0" strike="noStrike" kern="1200" cap="none" spc="0" baseline="0">
              <a:solidFill>
                <a:srgbClr val="000000"/>
              </a:solidFill>
              <a:effectLst/>
              <a:latin typeface="SimSun"/>
              <a:ea typeface="SimSun"/>
              <a:cs typeface="SimSun"/>
            </a:rPr>
            <a:t>被同事避开或排斥</a:t>
          </a:r>
          <a:endParaRPr lang="en-US" kern="1200"/>
        </a:p>
      </dsp:txBody>
      <dsp:txXfrm>
        <a:off x="597474" y="3233460"/>
        <a:ext cx="7477361" cy="517293"/>
      </dsp:txXfrm>
    </dsp:sp>
    <dsp:sp modelId="{BE66F222-4B7E-4DCF-98CD-4A27921714C6}">
      <dsp:nvSpPr>
        <dsp:cNvPr id="0" name=""/>
        <dsp:cNvSpPr/>
      </dsp:nvSpPr>
      <dsp:spPr>
        <a:xfrm>
          <a:off x="0" y="3880077"/>
          <a:ext cx="8074836" cy="5172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FA904-3FD3-466E-BD6D-472D480E10CF}">
      <dsp:nvSpPr>
        <dsp:cNvPr id="0" name=""/>
        <dsp:cNvSpPr/>
      </dsp:nvSpPr>
      <dsp:spPr>
        <a:xfrm>
          <a:off x="156481" y="3996468"/>
          <a:ext cx="284511" cy="28451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759015-1B81-45A3-B24B-BC9FC83003A9}">
      <dsp:nvSpPr>
        <dsp:cNvPr id="0" name=""/>
        <dsp:cNvSpPr/>
      </dsp:nvSpPr>
      <dsp:spPr>
        <a:xfrm>
          <a:off x="597474" y="3880077"/>
          <a:ext cx="7477361" cy="517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747" tIns="54747" rIns="54747" bIns="54747" numCol="1" spcCol="1270" anchor="ctr" anchorCtr="0">
          <a:noAutofit/>
        </a:bodyPr>
        <a:lstStyle/>
        <a:p>
          <a:pPr marL="0" lvl="0" indent="0" algn="l" defTabSz="711200">
            <a:lnSpc>
              <a:spcPct val="100000"/>
            </a:lnSpc>
            <a:spcBef>
              <a:spcPct val="0"/>
            </a:spcBef>
            <a:spcAft>
              <a:spcPct val="35000"/>
            </a:spcAft>
            <a:buNone/>
          </a:pPr>
          <a:r>
            <a:rPr lang="zh-CN" sz="1600" b="0" i="0" strike="noStrike" kern="1200" cap="none" spc="0" baseline="0">
              <a:solidFill>
                <a:srgbClr val="000000"/>
              </a:solidFill>
              <a:effectLst/>
              <a:latin typeface="SimSun"/>
              <a:ea typeface="SimSun"/>
              <a:cs typeface="SimSun"/>
            </a:rPr>
            <a:t>被同事破坏</a:t>
          </a:r>
          <a:endParaRPr lang="en-US" kern="1200"/>
        </a:p>
      </dsp:txBody>
      <dsp:txXfrm>
        <a:off x="597474" y="3880077"/>
        <a:ext cx="7477361" cy="517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136BE-66B6-43CA-ABD3-5EC058011C77}">
      <dsp:nvSpPr>
        <dsp:cNvPr id="0" name=""/>
        <dsp:cNvSpPr/>
      </dsp:nvSpPr>
      <dsp:spPr>
        <a:xfrm>
          <a:off x="2523" y="501576"/>
          <a:ext cx="2460301" cy="98412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CN" sz="2100" b="0" i="0" strike="noStrike" kern="1200" cap="none" spc="0" baseline="0">
              <a:solidFill>
                <a:srgbClr val="FFFFFF"/>
              </a:solidFill>
              <a:effectLst/>
              <a:latin typeface="SimSun"/>
              <a:ea typeface="SimSun"/>
              <a:cs typeface="SimSun"/>
            </a:rPr>
            <a:t>工作场所骚扰</a:t>
          </a:r>
          <a:endParaRPr lang="en-GB" kern="1200"/>
        </a:p>
      </dsp:txBody>
      <dsp:txXfrm>
        <a:off x="2523" y="501576"/>
        <a:ext cx="2460301" cy="984120"/>
      </dsp:txXfrm>
    </dsp:sp>
    <dsp:sp modelId="{5A01AD50-A4BE-433F-882C-7262AEE7DECE}">
      <dsp:nvSpPr>
        <dsp:cNvPr id="0" name=""/>
        <dsp:cNvSpPr/>
      </dsp:nvSpPr>
      <dsp:spPr>
        <a:xfrm>
          <a:off x="2523" y="1485697"/>
          <a:ext cx="2460301" cy="28548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zh-CN" sz="2100" b="0" i="0" strike="noStrike" kern="1200" cap="none" spc="0" baseline="0">
              <a:solidFill>
                <a:srgbClr val="000000"/>
              </a:solidFill>
              <a:effectLst/>
              <a:latin typeface="SimSun"/>
              <a:ea typeface="SimSun"/>
              <a:cs typeface="SimSun"/>
            </a:rPr>
            <a:t>基于</a:t>
          </a:r>
          <a:r>
            <a:rPr lang="zh-CN" sz="2100" b="0" i="1" strike="noStrike" kern="1200" cap="none" spc="0" baseline="0">
              <a:solidFill>
                <a:srgbClr val="000000"/>
              </a:solidFill>
              <a:effectLst/>
              <a:latin typeface="SimSun"/>
              <a:ea typeface="SimSun"/>
              <a:cs typeface="SimSun"/>
            </a:rPr>
            <a:t>任何</a:t>
          </a:r>
          <a:r>
            <a:rPr lang="zh-CN" sz="2100" b="0" i="0" strike="noStrike" kern="1200" cap="none" spc="0" baseline="0">
              <a:solidFill>
                <a:srgbClr val="000000"/>
              </a:solidFill>
              <a:effectLst/>
              <a:latin typeface="SimSun"/>
              <a:ea typeface="SimSun"/>
              <a:cs typeface="SimSun"/>
            </a:rPr>
            <a:t>受保护理由的不受欢迎或冒犯性行为。</a:t>
          </a:r>
        </a:p>
      </dsp:txBody>
      <dsp:txXfrm>
        <a:off x="2523" y="1485697"/>
        <a:ext cx="2460301" cy="2854800"/>
      </dsp:txXfrm>
    </dsp:sp>
    <dsp:sp modelId="{88EAAD68-E779-4ABE-A5DA-0983BBEBC27F}">
      <dsp:nvSpPr>
        <dsp:cNvPr id="0" name=""/>
        <dsp:cNvSpPr/>
      </dsp:nvSpPr>
      <dsp:spPr>
        <a:xfrm>
          <a:off x="2807267" y="501576"/>
          <a:ext cx="2460301" cy="98412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CN" sz="2100" b="0" i="0" strike="noStrike" kern="1200" cap="none" spc="0" baseline="0">
              <a:solidFill>
                <a:srgbClr val="FFFFFF"/>
              </a:solidFill>
              <a:effectLst/>
              <a:latin typeface="SimSun"/>
              <a:ea typeface="SimSun"/>
              <a:cs typeface="SimSun"/>
            </a:rPr>
            <a:t>受保护的场地</a:t>
          </a:r>
          <a:endParaRPr lang="en-GB" kern="1200"/>
        </a:p>
      </dsp:txBody>
      <dsp:txXfrm>
        <a:off x="2807267" y="501576"/>
        <a:ext cx="2460301" cy="984120"/>
      </dsp:txXfrm>
    </dsp:sp>
    <dsp:sp modelId="{E09FF709-B9A1-467B-BBF8-2127A63B2EF3}">
      <dsp:nvSpPr>
        <dsp:cNvPr id="0" name=""/>
        <dsp:cNvSpPr/>
      </dsp:nvSpPr>
      <dsp:spPr>
        <a:xfrm>
          <a:off x="2807267" y="1485697"/>
          <a:ext cx="2460301" cy="28548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zh-CN" sz="2100" b="0" i="0" strike="noStrike" kern="1200" cap="none" spc="0" baseline="0">
              <a:solidFill>
                <a:srgbClr val="000000"/>
              </a:solidFill>
              <a:effectLst/>
              <a:latin typeface="SimSun"/>
              <a:ea typeface="SimSun"/>
              <a:cs typeface="SimSun"/>
            </a:rPr>
            <a:t>不允许影响就业或就业相关决策的个人特质。</a:t>
          </a:r>
        </a:p>
        <a:p>
          <a:pPr marL="228600" lvl="1" indent="-228600" algn="l" defTabSz="933450">
            <a:lnSpc>
              <a:spcPct val="100000"/>
            </a:lnSpc>
            <a:spcBef>
              <a:spcPct val="0"/>
            </a:spcBef>
            <a:spcAft>
              <a:spcPct val="15000"/>
            </a:spcAft>
            <a:buChar char="•"/>
          </a:pPr>
          <a:r>
            <a:rPr lang="zh-CN" sz="2100" b="0" i="0" strike="noStrike" kern="1200" cap="none" spc="0" baseline="0">
              <a:solidFill>
                <a:srgbClr val="000000"/>
              </a:solidFill>
              <a:effectLst/>
              <a:latin typeface="SimSun"/>
              <a:ea typeface="SimSun"/>
              <a:cs typeface="SimSun"/>
            </a:rPr>
            <a:t>人们可以拥有多个受保护的土地</a:t>
          </a:r>
        </a:p>
      </dsp:txBody>
      <dsp:txXfrm>
        <a:off x="2807267" y="1485697"/>
        <a:ext cx="2460301" cy="2854800"/>
      </dsp:txXfrm>
    </dsp:sp>
    <dsp:sp modelId="{F96EBAB5-2385-44A0-9DAE-378482389753}">
      <dsp:nvSpPr>
        <dsp:cNvPr id="0" name=""/>
        <dsp:cNvSpPr/>
      </dsp:nvSpPr>
      <dsp:spPr>
        <a:xfrm>
          <a:off x="5612011" y="501576"/>
          <a:ext cx="2460301" cy="98412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zh-CN" sz="2100" b="0" i="0" strike="noStrike" kern="1200" cap="none" spc="0" baseline="0">
              <a:solidFill>
                <a:srgbClr val="FFFFFF"/>
              </a:solidFill>
              <a:effectLst/>
              <a:latin typeface="SimSun"/>
              <a:ea typeface="SimSun"/>
              <a:cs typeface="SimSun"/>
            </a:rPr>
            <a:t>交叉行为</a:t>
          </a:r>
          <a:endParaRPr lang="en-GB" kern="1200"/>
        </a:p>
      </dsp:txBody>
      <dsp:txXfrm>
        <a:off x="5612011" y="501576"/>
        <a:ext cx="2460301" cy="984120"/>
      </dsp:txXfrm>
    </dsp:sp>
    <dsp:sp modelId="{205221B7-809E-408A-8761-924C5606E944}">
      <dsp:nvSpPr>
        <dsp:cNvPr id="0" name=""/>
        <dsp:cNvSpPr/>
      </dsp:nvSpPr>
      <dsp:spPr>
        <a:xfrm>
          <a:off x="5612011" y="1485697"/>
          <a:ext cx="2460301" cy="28548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zh-CN" sz="2100" b="0" i="0" strike="noStrike" kern="1200" cap="none" spc="0" baseline="0">
              <a:solidFill>
                <a:srgbClr val="000000"/>
              </a:solidFill>
              <a:effectLst/>
              <a:latin typeface="SimSun"/>
              <a:ea typeface="SimSun"/>
              <a:cs typeface="SimSun"/>
            </a:rPr>
            <a:t>针对多个受保护地的不当行为。</a:t>
          </a:r>
        </a:p>
        <a:p>
          <a:pPr marL="285750" lvl="1" indent="-285750" algn="l" defTabSz="1600200">
            <a:lnSpc>
              <a:spcPct val="100000"/>
            </a:lnSpc>
            <a:spcBef>
              <a:spcPct val="0"/>
            </a:spcBef>
            <a:spcAft>
              <a:spcPct val="15000"/>
            </a:spcAft>
            <a:buNone/>
          </a:pPr>
          <a:endParaRPr lang="en-GB" sz="3600" kern="1200"/>
        </a:p>
      </dsp:txBody>
      <dsp:txXfrm>
        <a:off x="5612011" y="1485697"/>
        <a:ext cx="2460301" cy="285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6F062-E831-4C9D-8295-EBD859E85986}">
      <dsp:nvSpPr>
        <dsp:cNvPr id="0" name=""/>
        <dsp:cNvSpPr/>
      </dsp:nvSpPr>
      <dsp:spPr>
        <a:xfrm>
          <a:off x="2390" y="104515"/>
          <a:ext cx="1896268" cy="113776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GB" sz="1500" b="0" i="0" strike="noStrike" kern="1200" cap="none" spc="0" baseline="0">
              <a:solidFill>
                <a:srgbClr val="FFFFFF"/>
              </a:solidFill>
              <a:effectLst/>
              <a:latin typeface="SimSun"/>
              <a:ea typeface="SimSun"/>
              <a:cs typeface="SimSun"/>
            </a:rPr>
            <a:t>年龄（</a:t>
          </a:r>
          <a:r>
            <a:rPr lang="en-GB" altLang="zh-CN" sz="1500" b="0" i="0" strike="noStrike" kern="1200" cap="none" spc="0" baseline="0">
              <a:solidFill>
                <a:srgbClr val="FFFFFF"/>
              </a:solidFill>
              <a:effectLst/>
              <a:latin typeface="SimSun"/>
              <a:ea typeface="SimSun"/>
              <a:cs typeface="SimSun"/>
            </a:rPr>
            <a:t>40 </a:t>
          </a:r>
          <a:r>
            <a:rPr lang="zh-CN" altLang="en-GB" sz="1500" b="0" i="0" strike="noStrike" kern="1200" cap="none" spc="0" baseline="0">
              <a:solidFill>
                <a:srgbClr val="FFFFFF"/>
              </a:solidFill>
              <a:effectLst/>
              <a:latin typeface="SimSun"/>
              <a:ea typeface="SimSun"/>
              <a:cs typeface="SimSun"/>
            </a:rPr>
            <a:t>岁及以上）</a:t>
          </a:r>
          <a:endParaRPr lang="en-GB" sz="1500" kern="1200"/>
        </a:p>
      </dsp:txBody>
      <dsp:txXfrm>
        <a:off x="2390" y="104515"/>
        <a:ext cx="1896268" cy="1137760"/>
      </dsp:txXfrm>
    </dsp:sp>
    <dsp:sp modelId="{314BF5E9-6D32-4139-B1EF-52F90BD3589D}">
      <dsp:nvSpPr>
        <dsp:cNvPr id="0" name=""/>
        <dsp:cNvSpPr/>
      </dsp:nvSpPr>
      <dsp:spPr>
        <a:xfrm>
          <a:off x="2088285" y="104515"/>
          <a:ext cx="1896268" cy="1137760"/>
        </a:xfrm>
        <a:prstGeom prst="rect">
          <a:avLst/>
        </a:prstGeom>
        <a:solidFill>
          <a:schemeClr val="accent1">
            <a:shade val="80000"/>
            <a:hueOff val="24660"/>
            <a:satOff val="470"/>
            <a:lumOff val="2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GB" sz="1500" b="0" i="0" strike="noStrike" kern="1200" cap="none" spc="0" baseline="0">
              <a:solidFill>
                <a:srgbClr val="FFFFFF"/>
              </a:solidFill>
              <a:effectLst/>
              <a:latin typeface="SimSun"/>
              <a:ea typeface="SimSun"/>
              <a:cs typeface="SimSun"/>
            </a:rPr>
            <a:t>种族</a:t>
          </a:r>
          <a:r>
            <a:rPr lang="en-GB" altLang="zh-CN" sz="1500" b="0" i="0" strike="noStrike" kern="1200" cap="none" spc="0" baseline="0">
              <a:solidFill>
                <a:srgbClr val="FFFFFF"/>
              </a:solidFill>
              <a:effectLst/>
              <a:latin typeface="SimSun"/>
              <a:ea typeface="SimSun"/>
              <a:cs typeface="SimSun"/>
            </a:rPr>
            <a:t>/</a:t>
          </a:r>
          <a:r>
            <a:rPr lang="zh-CN" altLang="en-GB" sz="1500" b="0" i="0" strike="noStrike" kern="1200" cap="none" spc="0" baseline="0">
              <a:solidFill>
                <a:srgbClr val="FFFFFF"/>
              </a:solidFill>
              <a:effectLst/>
              <a:latin typeface="SimSun"/>
              <a:ea typeface="SimSun"/>
              <a:cs typeface="SimSun"/>
            </a:rPr>
            <a:t>颜色</a:t>
          </a:r>
          <a:endParaRPr lang="en-GB" sz="1500" kern="1200"/>
        </a:p>
      </dsp:txBody>
      <dsp:txXfrm>
        <a:off x="2088285" y="104515"/>
        <a:ext cx="1896268" cy="1137760"/>
      </dsp:txXfrm>
    </dsp:sp>
    <dsp:sp modelId="{65B48DC4-277D-4510-87DB-C69F1B7D6DD3}">
      <dsp:nvSpPr>
        <dsp:cNvPr id="0" name=""/>
        <dsp:cNvSpPr/>
      </dsp:nvSpPr>
      <dsp:spPr>
        <a:xfrm>
          <a:off x="4174180" y="104515"/>
          <a:ext cx="1896268" cy="1137760"/>
        </a:xfrm>
        <a:prstGeom prst="rect">
          <a:avLst/>
        </a:prstGeom>
        <a:solidFill>
          <a:schemeClr val="accent1">
            <a:shade val="80000"/>
            <a:hueOff val="49321"/>
            <a:satOff val="941"/>
            <a:lumOff val="4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GB" sz="1500" b="0" i="0" strike="noStrike" kern="1200" cap="none" spc="0" baseline="0">
              <a:solidFill>
                <a:srgbClr val="FFFFFF"/>
              </a:solidFill>
              <a:effectLst/>
              <a:latin typeface="SimSun"/>
              <a:ea typeface="SimSun"/>
              <a:cs typeface="SimSun"/>
            </a:rPr>
            <a:t>国籍</a:t>
          </a:r>
          <a:r>
            <a:rPr lang="en-GB" altLang="zh-CN" sz="1500" b="0" i="0" strike="noStrike" kern="1200" cap="none" spc="0" baseline="0">
              <a:solidFill>
                <a:srgbClr val="FFFFFF"/>
              </a:solidFill>
              <a:effectLst/>
              <a:latin typeface="SimSun"/>
              <a:ea typeface="SimSun"/>
              <a:cs typeface="SimSun"/>
            </a:rPr>
            <a:t>/</a:t>
          </a:r>
          <a:r>
            <a:rPr lang="zh-CN" altLang="en-GB" sz="1500" b="0" i="0" strike="noStrike" kern="1200" cap="none" spc="0" baseline="0">
              <a:solidFill>
                <a:srgbClr val="FFFFFF"/>
              </a:solidFill>
              <a:effectLst/>
              <a:latin typeface="SimSun"/>
              <a:ea typeface="SimSun"/>
              <a:cs typeface="SimSun"/>
            </a:rPr>
            <a:t>公民身份</a:t>
          </a:r>
          <a:endParaRPr lang="en-GB" sz="1500" kern="1200"/>
        </a:p>
      </dsp:txBody>
      <dsp:txXfrm>
        <a:off x="4174180" y="104515"/>
        <a:ext cx="1896268" cy="1137760"/>
      </dsp:txXfrm>
    </dsp:sp>
    <dsp:sp modelId="{C28451D7-32EE-4871-A93E-B1ABC49EF3AC}">
      <dsp:nvSpPr>
        <dsp:cNvPr id="0" name=""/>
        <dsp:cNvSpPr/>
      </dsp:nvSpPr>
      <dsp:spPr>
        <a:xfrm>
          <a:off x="6260075" y="104515"/>
          <a:ext cx="1896268" cy="1137760"/>
        </a:xfrm>
        <a:prstGeom prst="rect">
          <a:avLst/>
        </a:prstGeom>
        <a:solidFill>
          <a:schemeClr val="accent1">
            <a:shade val="80000"/>
            <a:hueOff val="73981"/>
            <a:satOff val="1411"/>
            <a:lumOff val="6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GB" sz="1500" b="0" i="0" strike="noStrike" kern="1200" cap="none" spc="0" baseline="0">
              <a:solidFill>
                <a:srgbClr val="FFFFFF"/>
              </a:solidFill>
              <a:effectLst/>
              <a:latin typeface="SimSun"/>
              <a:ea typeface="SimSun"/>
              <a:cs typeface="SimSun"/>
            </a:rPr>
            <a:t>遗传信息</a:t>
          </a:r>
          <a:endParaRPr lang="en-GB" sz="1500" kern="1200"/>
        </a:p>
      </dsp:txBody>
      <dsp:txXfrm>
        <a:off x="6260075" y="104515"/>
        <a:ext cx="1896268" cy="1137760"/>
      </dsp:txXfrm>
    </dsp:sp>
    <dsp:sp modelId="{B97059E4-569B-439D-ACCE-C703E8EBB9E0}">
      <dsp:nvSpPr>
        <dsp:cNvPr id="0" name=""/>
        <dsp:cNvSpPr/>
      </dsp:nvSpPr>
      <dsp:spPr>
        <a:xfrm>
          <a:off x="2390" y="1431903"/>
          <a:ext cx="1896268" cy="1137760"/>
        </a:xfrm>
        <a:prstGeom prst="rect">
          <a:avLst/>
        </a:prstGeom>
        <a:solidFill>
          <a:schemeClr val="accent1">
            <a:shade val="80000"/>
            <a:hueOff val="98641"/>
            <a:satOff val="1882"/>
            <a:lumOff val="8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GB" sz="1500" b="0" i="0" strike="noStrike" kern="1200" cap="none" spc="0" baseline="0">
              <a:solidFill>
                <a:srgbClr val="FFFFFF"/>
              </a:solidFill>
              <a:effectLst/>
              <a:latin typeface="SimSun"/>
              <a:ea typeface="SimSun"/>
              <a:cs typeface="SimSun"/>
            </a:rPr>
            <a:t>语言</a:t>
          </a:r>
          <a:endParaRPr lang="en-GB" sz="1500" kern="1200"/>
        </a:p>
      </dsp:txBody>
      <dsp:txXfrm>
        <a:off x="2390" y="1431903"/>
        <a:ext cx="1896268" cy="1137760"/>
      </dsp:txXfrm>
    </dsp:sp>
    <dsp:sp modelId="{1C95E413-6173-413A-912F-7DA1BB34D98F}">
      <dsp:nvSpPr>
        <dsp:cNvPr id="0" name=""/>
        <dsp:cNvSpPr/>
      </dsp:nvSpPr>
      <dsp:spPr>
        <a:xfrm>
          <a:off x="2088285" y="1431903"/>
          <a:ext cx="1896268" cy="1137760"/>
        </a:xfrm>
        <a:prstGeom prst="rect">
          <a:avLst/>
        </a:prstGeom>
        <a:solidFill>
          <a:schemeClr val="accent1">
            <a:shade val="80000"/>
            <a:hueOff val="123302"/>
            <a:satOff val="2352"/>
            <a:lumOff val="103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GB" sz="1500" b="0" i="0" strike="noStrike" kern="1200" cap="none" spc="0" baseline="0">
              <a:solidFill>
                <a:srgbClr val="FFFFFF"/>
              </a:solidFill>
              <a:effectLst/>
              <a:latin typeface="SimSun"/>
              <a:ea typeface="SimSun"/>
              <a:cs typeface="SimSun"/>
            </a:rPr>
            <a:t>宗教或信仰</a:t>
          </a:r>
          <a:endParaRPr lang="en-GB" sz="1500" kern="1200"/>
        </a:p>
      </dsp:txBody>
      <dsp:txXfrm>
        <a:off x="2088285" y="1431903"/>
        <a:ext cx="1896268" cy="1137760"/>
      </dsp:txXfrm>
    </dsp:sp>
    <dsp:sp modelId="{A26D54B5-B4E7-40E8-9B74-824A0E4BCFBB}">
      <dsp:nvSpPr>
        <dsp:cNvPr id="0" name=""/>
        <dsp:cNvSpPr/>
      </dsp:nvSpPr>
      <dsp:spPr>
        <a:xfrm>
          <a:off x="4174180" y="1431903"/>
          <a:ext cx="1896268" cy="1137760"/>
        </a:xfrm>
        <a:prstGeom prst="rect">
          <a:avLst/>
        </a:prstGeom>
        <a:solidFill>
          <a:schemeClr val="accent1">
            <a:shade val="80000"/>
            <a:hueOff val="147962"/>
            <a:satOff val="2823"/>
            <a:lumOff val="124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GB" sz="1500" b="0" i="0" strike="noStrike" kern="1200" cap="none" spc="0" baseline="0">
              <a:solidFill>
                <a:srgbClr val="FFFFFF"/>
              </a:solidFill>
              <a:effectLst/>
              <a:latin typeface="SimSun"/>
              <a:ea typeface="SimSun"/>
              <a:cs typeface="SimSun"/>
            </a:rPr>
            <a:t>政治或工会想法</a:t>
          </a:r>
          <a:endParaRPr lang="en-GB" sz="1500" kern="1200"/>
        </a:p>
      </dsp:txBody>
      <dsp:txXfrm>
        <a:off x="4174180" y="1431903"/>
        <a:ext cx="1896268" cy="1137760"/>
      </dsp:txXfrm>
    </dsp:sp>
    <dsp:sp modelId="{00672C99-BC32-447E-BE26-36407AA2BDB2}">
      <dsp:nvSpPr>
        <dsp:cNvPr id="0" name=""/>
        <dsp:cNvSpPr/>
      </dsp:nvSpPr>
      <dsp:spPr>
        <a:xfrm>
          <a:off x="6260075" y="1431903"/>
          <a:ext cx="1896268" cy="1137760"/>
        </a:xfrm>
        <a:prstGeom prst="rect">
          <a:avLst/>
        </a:prstGeom>
        <a:solidFill>
          <a:schemeClr val="accent1">
            <a:shade val="80000"/>
            <a:hueOff val="172622"/>
            <a:satOff val="3293"/>
            <a:lumOff val="14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GB" sz="1500" b="0" i="0" strike="noStrike" kern="1200" cap="none" spc="0" baseline="0">
              <a:solidFill>
                <a:srgbClr val="FFFFFF"/>
              </a:solidFill>
              <a:effectLst/>
              <a:latin typeface="SimSun"/>
              <a:ea typeface="SimSun"/>
              <a:cs typeface="SimSun"/>
            </a:rPr>
            <a:t>退伍军人身份</a:t>
          </a:r>
          <a:endParaRPr lang="en-GB" sz="1500" kern="1200"/>
        </a:p>
      </dsp:txBody>
      <dsp:txXfrm>
        <a:off x="6260075" y="1431903"/>
        <a:ext cx="1896268" cy="1137760"/>
      </dsp:txXfrm>
    </dsp:sp>
    <dsp:sp modelId="{4CCD97D0-30AC-4C6D-BD06-F8D29050925E}">
      <dsp:nvSpPr>
        <dsp:cNvPr id="0" name=""/>
        <dsp:cNvSpPr/>
      </dsp:nvSpPr>
      <dsp:spPr>
        <a:xfrm>
          <a:off x="2390" y="2759291"/>
          <a:ext cx="1896268" cy="1137760"/>
        </a:xfrm>
        <a:prstGeom prst="rect">
          <a:avLst/>
        </a:prstGeom>
        <a:solidFill>
          <a:schemeClr val="accent1">
            <a:shade val="80000"/>
            <a:hueOff val="197282"/>
            <a:satOff val="3764"/>
            <a:lumOff val="166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b="0" i="0" strike="noStrike" kern="1200" cap="none" spc="0" baseline="0">
              <a:solidFill>
                <a:srgbClr val="FFFFFF"/>
              </a:solidFill>
              <a:effectLst/>
              <a:latin typeface="SimSun"/>
              <a:ea typeface="SimSun"/>
              <a:cs typeface="SimSun"/>
            </a:rPr>
            <a:t>性别（包括怀孕</a:t>
          </a:r>
          <a:r>
            <a:rPr lang="en-US" altLang="zh-CN" sz="1500" b="0" i="0" strike="noStrike" kern="1200" cap="none" spc="0" baseline="0">
              <a:solidFill>
                <a:srgbClr val="FFFFFF"/>
              </a:solidFill>
              <a:effectLst/>
              <a:latin typeface="SimSun"/>
              <a:ea typeface="SimSun"/>
              <a:cs typeface="SimSun"/>
            </a:rPr>
            <a:t>/</a:t>
          </a:r>
          <a:r>
            <a:rPr lang="zh-CN" altLang="en-US" sz="1500" b="0" i="0" strike="noStrike" kern="1200" cap="none" spc="0" baseline="0">
              <a:solidFill>
                <a:srgbClr val="FFFFFF"/>
              </a:solidFill>
              <a:effectLst/>
              <a:latin typeface="SimSun"/>
              <a:ea typeface="SimSun"/>
              <a:cs typeface="SimSun"/>
            </a:rPr>
            <a:t>分娩）</a:t>
          </a:r>
        </a:p>
      </dsp:txBody>
      <dsp:txXfrm>
        <a:off x="2390" y="2759291"/>
        <a:ext cx="1896268" cy="1137760"/>
      </dsp:txXfrm>
    </dsp:sp>
    <dsp:sp modelId="{483AB9CE-7E99-4641-8A28-E74959ABA064}">
      <dsp:nvSpPr>
        <dsp:cNvPr id="0" name=""/>
        <dsp:cNvSpPr/>
      </dsp:nvSpPr>
      <dsp:spPr>
        <a:xfrm>
          <a:off x="2088285" y="2759291"/>
          <a:ext cx="1896268" cy="1137760"/>
        </a:xfrm>
        <a:prstGeom prst="rect">
          <a:avLst/>
        </a:prstGeom>
        <a:solidFill>
          <a:schemeClr val="accent1">
            <a:shade val="80000"/>
            <a:hueOff val="221943"/>
            <a:satOff val="4234"/>
            <a:lumOff val="187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GB" sz="1500" b="0" i="0" strike="noStrike" kern="1200" cap="none" spc="0" baseline="0">
              <a:solidFill>
                <a:srgbClr val="FFFFFF"/>
              </a:solidFill>
              <a:effectLst/>
              <a:latin typeface="SimSun"/>
              <a:ea typeface="SimSun"/>
              <a:cs typeface="SimSun"/>
            </a:rPr>
            <a:t>性别认同</a:t>
          </a:r>
          <a:endParaRPr lang="en-GB" sz="1500" kern="1200"/>
        </a:p>
      </dsp:txBody>
      <dsp:txXfrm>
        <a:off x="2088285" y="2759291"/>
        <a:ext cx="1896268" cy="1137760"/>
      </dsp:txXfrm>
    </dsp:sp>
    <dsp:sp modelId="{EAD55615-8E89-44DC-83A8-7C3F87D1D88C}">
      <dsp:nvSpPr>
        <dsp:cNvPr id="0" name=""/>
        <dsp:cNvSpPr/>
      </dsp:nvSpPr>
      <dsp:spPr>
        <a:xfrm>
          <a:off x="4174180" y="2759291"/>
          <a:ext cx="1896268" cy="1137760"/>
        </a:xfrm>
        <a:prstGeom prst="rect">
          <a:avLst/>
        </a:prstGeom>
        <a:solidFill>
          <a:schemeClr val="accent1">
            <a:shade val="80000"/>
            <a:hueOff val="246603"/>
            <a:satOff val="4705"/>
            <a:lumOff val="207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GB" sz="1500" b="0" i="0" strike="noStrike" kern="1200" cap="none" spc="0" baseline="0">
              <a:solidFill>
                <a:srgbClr val="FFFFFF"/>
              </a:solidFill>
              <a:effectLst/>
              <a:latin typeface="SimSun"/>
              <a:ea typeface="SimSun"/>
              <a:cs typeface="SimSun"/>
            </a:rPr>
            <a:t>身体或精神残疾 </a:t>
          </a:r>
          <a:endParaRPr lang="en-GB" sz="1500" kern="1200"/>
        </a:p>
      </dsp:txBody>
      <dsp:txXfrm>
        <a:off x="4174180" y="2759291"/>
        <a:ext cx="1896268" cy="1137760"/>
      </dsp:txXfrm>
    </dsp:sp>
    <dsp:sp modelId="{498343EC-04AC-4CAD-8B5E-ABC16ACC2F20}">
      <dsp:nvSpPr>
        <dsp:cNvPr id="0" name=""/>
        <dsp:cNvSpPr/>
      </dsp:nvSpPr>
      <dsp:spPr>
        <a:xfrm>
          <a:off x="6260075" y="2759291"/>
          <a:ext cx="1896268" cy="1137760"/>
        </a:xfrm>
        <a:prstGeom prst="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GB" sz="1500" b="0" i="0" strike="noStrike" kern="1200" cap="none" spc="0" baseline="0">
              <a:solidFill>
                <a:srgbClr val="FFFFFF"/>
              </a:solidFill>
              <a:effectLst/>
              <a:latin typeface="SimSun"/>
              <a:ea typeface="SimSun"/>
              <a:cs typeface="SimSun"/>
            </a:rPr>
            <a:t>性取向</a:t>
          </a:r>
          <a:endParaRPr lang="en-GB" sz="1500" kern="1200"/>
        </a:p>
      </dsp:txBody>
      <dsp:txXfrm>
        <a:off x="6260075" y="2759291"/>
        <a:ext cx="1896268" cy="1137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82F32-5C4B-42CE-AEF9-AB56A3FF7419}">
      <dsp:nvSpPr>
        <dsp:cNvPr id="0" name=""/>
        <dsp:cNvSpPr/>
      </dsp:nvSpPr>
      <dsp:spPr>
        <a:xfrm>
          <a:off x="2980" y="788"/>
          <a:ext cx="8068874"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CN" altLang="en-GB" sz="2800" b="1" i="0" u="sng" strike="noStrike" kern="1200" cap="none" spc="0" baseline="0">
              <a:solidFill>
                <a:srgbClr val="FFFFFF"/>
              </a:solidFill>
              <a:effectLst/>
              <a:uFill>
                <a:solidFill>
                  <a:srgbClr val="FFFFFF"/>
                </a:solidFill>
              </a:uFill>
              <a:latin typeface="SimSun"/>
              <a:ea typeface="SimSun"/>
              <a:cs typeface="SimSun"/>
            </a:rPr>
            <a:t>性骚扰</a:t>
          </a:r>
          <a:r>
            <a:rPr lang="zh-CN" altLang="en-GB" sz="2800" b="0" i="0" strike="noStrike" kern="1200" cap="none" spc="0" baseline="0">
              <a:solidFill>
                <a:srgbClr val="FFFFFF"/>
              </a:solidFill>
              <a:effectLst/>
              <a:latin typeface="SimSun"/>
              <a:ea typeface="SimSun"/>
              <a:cs typeface="SimSun"/>
            </a:rPr>
            <a:t>是不受欢迎的、具有性性质的言语、非言语或身体行为，会侵犯一个人的尊严。</a:t>
          </a:r>
        </a:p>
        <a:p>
          <a:pPr marL="0" lvl="0" indent="0" algn="ctr" defTabSz="1244600">
            <a:lnSpc>
              <a:spcPct val="90000"/>
            </a:lnSpc>
            <a:spcBef>
              <a:spcPct val="0"/>
            </a:spcBef>
            <a:spcAft>
              <a:spcPct val="35000"/>
            </a:spcAft>
            <a:buNone/>
          </a:pPr>
          <a:r>
            <a:rPr lang="zh-CN" altLang="en-GB" sz="2800" b="0" i="0" strike="noStrike" kern="1200" cap="none" spc="0" baseline="0">
              <a:solidFill>
                <a:srgbClr val="FFFFFF"/>
              </a:solidFill>
              <a:effectLst/>
              <a:latin typeface="SimSun"/>
              <a:ea typeface="SimSun"/>
              <a:cs typeface="SimSun"/>
            </a:rPr>
            <a:t> 性骚扰有两种不同的类型：</a:t>
          </a:r>
          <a:endParaRPr lang="en-GB" sz="2800" kern="1200"/>
        </a:p>
      </dsp:txBody>
      <dsp:txXfrm>
        <a:off x="70704" y="68512"/>
        <a:ext cx="7933425" cy="2176831"/>
      </dsp:txXfrm>
    </dsp:sp>
    <dsp:sp modelId="{2BBD0B2E-4BE4-48AC-A125-1761F93E54D0}">
      <dsp:nvSpPr>
        <dsp:cNvPr id="0" name=""/>
        <dsp:cNvSpPr/>
      </dsp:nvSpPr>
      <dsp:spPr>
        <a:xfrm>
          <a:off x="2980" y="2529006"/>
          <a:ext cx="3871820"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altLang="zh-CN" sz="1400" b="1" i="0" u="sng" strike="noStrike" kern="1200" cap="none" spc="0" baseline="0">
              <a:solidFill>
                <a:srgbClr val="FFFFFF"/>
              </a:solidFill>
              <a:effectLst/>
              <a:uFill>
                <a:solidFill>
                  <a:srgbClr val="FFFFFF"/>
                </a:solidFill>
              </a:uFill>
              <a:latin typeface="SimSun"/>
              <a:ea typeface="SimSun"/>
              <a:cs typeface="SimSun"/>
            </a:rPr>
            <a:t>Quid Pro </a:t>
          </a:r>
          <a:r>
            <a:rPr lang="zh-CN" altLang="en-GB" sz="1400" b="1" i="0" u="sng" strike="noStrike" kern="1200" cap="none" spc="0" baseline="0">
              <a:solidFill>
                <a:srgbClr val="FFFFFF"/>
              </a:solidFill>
              <a:effectLst/>
              <a:uFill>
                <a:solidFill>
                  <a:srgbClr val="FFFFFF"/>
                </a:solidFill>
              </a:uFill>
              <a:latin typeface="SimSun"/>
              <a:ea typeface="SimSun"/>
              <a:cs typeface="SimSun"/>
            </a:rPr>
            <a:t>报价</a:t>
          </a:r>
          <a:endParaRPr lang="en-GB" sz="1400" kern="1200">
            <a:solidFill>
              <a:srgbClr val="FF0000"/>
            </a:solidFill>
          </a:endParaRPr>
        </a:p>
        <a:p>
          <a:pPr marL="0" lvl="0" indent="0" algn="ctr" defTabSz="622300">
            <a:lnSpc>
              <a:spcPct val="90000"/>
            </a:lnSpc>
            <a:spcBef>
              <a:spcPct val="0"/>
            </a:spcBef>
            <a:spcAft>
              <a:spcPct val="35000"/>
            </a:spcAft>
            <a:buNone/>
          </a:pPr>
          <a:r>
            <a:rPr lang="en-GB" altLang="zh-CN" sz="1400" b="0" i="0" strike="noStrike" kern="1200" cap="none" spc="0" baseline="0">
              <a:solidFill>
                <a:srgbClr val="FFFFFF"/>
              </a:solidFill>
              <a:effectLst/>
              <a:latin typeface="SimSun"/>
              <a:ea typeface="SimSun"/>
              <a:cs typeface="SimSun"/>
            </a:rPr>
            <a:t>Quid Pro Quo</a:t>
          </a:r>
          <a:r>
            <a:rPr lang="zh-CN" altLang="en-GB" sz="1400" b="0" i="0" strike="noStrike" kern="1200" cap="none" spc="0" baseline="0">
              <a:solidFill>
                <a:srgbClr val="FFFFFF"/>
              </a:solidFill>
              <a:effectLst/>
              <a:latin typeface="SimSun"/>
              <a:ea typeface="SimSun"/>
              <a:cs typeface="SimSun"/>
            </a:rPr>
            <a:t>是拉丁语，意思是“为此”，意味着基于某人是否接受或拒绝不受欢迎的性行为的工作决定。</a:t>
          </a:r>
        </a:p>
        <a:p>
          <a:pPr marL="0" lvl="0" indent="0" algn="ctr" defTabSz="622300">
            <a:lnSpc>
              <a:spcPct val="90000"/>
            </a:lnSpc>
            <a:spcBef>
              <a:spcPct val="0"/>
            </a:spcBef>
            <a:spcAft>
              <a:spcPct val="35000"/>
            </a:spcAft>
            <a:buNone/>
          </a:pPr>
          <a:r>
            <a:rPr lang="zh-CN" altLang="en-GB" sz="1400" b="0" i="0" strike="noStrike" kern="1200" cap="none" spc="0" baseline="0">
              <a:solidFill>
                <a:srgbClr val="FFFFFF"/>
              </a:solidFill>
              <a:effectLst/>
              <a:latin typeface="SimSun"/>
              <a:ea typeface="SimSun"/>
              <a:cs typeface="SimSun"/>
            </a:rPr>
            <a:t> 它可能涉及性行为、亲密行为或浪漫行为。</a:t>
          </a:r>
        </a:p>
        <a:p>
          <a:pPr marL="0" lvl="0" indent="0" algn="ctr" defTabSz="622300">
            <a:lnSpc>
              <a:spcPct val="90000"/>
            </a:lnSpc>
            <a:spcBef>
              <a:spcPct val="0"/>
            </a:spcBef>
            <a:spcAft>
              <a:spcPct val="35000"/>
            </a:spcAft>
            <a:buNone/>
          </a:pPr>
          <a:r>
            <a:rPr lang="zh-CN" altLang="en-GB" sz="1400" b="0" i="0" strike="noStrike" kern="1200" cap="none" spc="0" baseline="0">
              <a:solidFill>
                <a:srgbClr val="FFFFFF"/>
              </a:solidFill>
              <a:effectLst/>
              <a:latin typeface="SimSun"/>
              <a:ea typeface="SimSun"/>
              <a:cs typeface="SimSun"/>
            </a:rPr>
            <a:t> 它总是涉及经理或担任权威职位的其他人。</a:t>
          </a:r>
          <a:endParaRPr lang="en-GB" sz="1400" kern="1200"/>
        </a:p>
      </dsp:txBody>
      <dsp:txXfrm>
        <a:off x="70704" y="2596730"/>
        <a:ext cx="3736371" cy="2176831"/>
      </dsp:txXfrm>
    </dsp:sp>
    <dsp:sp modelId="{88F1ABA4-3573-4291-80C5-CCCD060891F4}">
      <dsp:nvSpPr>
        <dsp:cNvPr id="0" name=""/>
        <dsp:cNvSpPr/>
      </dsp:nvSpPr>
      <dsp:spPr>
        <a:xfrm>
          <a:off x="4200034" y="2529006"/>
          <a:ext cx="3871820"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GB" sz="1400" b="1" i="0" u="sng" strike="noStrike" kern="1200" cap="none" spc="0" baseline="0">
              <a:solidFill>
                <a:srgbClr val="FFFFFF"/>
              </a:solidFill>
              <a:effectLst/>
              <a:uFill>
                <a:solidFill>
                  <a:srgbClr val="FFFFFF"/>
                </a:solidFill>
              </a:uFill>
              <a:latin typeface="SimSun"/>
              <a:ea typeface="SimSun"/>
              <a:cs typeface="SimSun"/>
            </a:rPr>
            <a:t>敌对的工作环境</a:t>
          </a:r>
        </a:p>
        <a:p>
          <a:pPr marL="0" lvl="0" indent="0" algn="ctr" defTabSz="622300">
            <a:lnSpc>
              <a:spcPct val="90000"/>
            </a:lnSpc>
            <a:spcBef>
              <a:spcPct val="0"/>
            </a:spcBef>
            <a:spcAft>
              <a:spcPct val="35000"/>
            </a:spcAft>
            <a:buNone/>
          </a:pPr>
          <a:r>
            <a:rPr lang="zh-CN" altLang="en-GB" sz="1400" b="0" i="0" strike="noStrike" kern="1200" cap="none" spc="0" baseline="0">
              <a:solidFill>
                <a:srgbClr val="FFFFFF"/>
              </a:solidFill>
              <a:effectLst/>
              <a:latin typeface="SimSun"/>
              <a:ea typeface="SimSun"/>
              <a:cs typeface="SimSun"/>
            </a:rPr>
            <a:t>造成恐吓、敌对、有辱人格、羞辱或冒犯性工作环境的不受欢迎的行为。</a:t>
          </a:r>
        </a:p>
        <a:p>
          <a:pPr marL="0" lvl="0" indent="0" algn="ctr" defTabSz="622300">
            <a:lnSpc>
              <a:spcPct val="90000"/>
            </a:lnSpc>
            <a:spcBef>
              <a:spcPct val="0"/>
            </a:spcBef>
            <a:spcAft>
              <a:spcPct val="35000"/>
            </a:spcAft>
            <a:buNone/>
          </a:pPr>
          <a:r>
            <a:rPr lang="zh-CN" altLang="en-GB" sz="1400" b="0" i="0" strike="noStrike" kern="1200" cap="none" spc="0" baseline="0">
              <a:solidFill>
                <a:srgbClr val="FFFFFF"/>
              </a:solidFill>
              <a:effectLst/>
              <a:latin typeface="SimSun"/>
              <a:ea typeface="SimSun"/>
              <a:cs typeface="SimSun"/>
            </a:rPr>
            <a:t>可以是口头、视觉、身体、数字或书面行为。</a:t>
          </a:r>
        </a:p>
        <a:p>
          <a:pPr marL="0" lvl="0" indent="0" algn="ctr" defTabSz="622300">
            <a:lnSpc>
              <a:spcPct val="90000"/>
            </a:lnSpc>
            <a:spcBef>
              <a:spcPct val="0"/>
            </a:spcBef>
            <a:spcAft>
              <a:spcPct val="35000"/>
            </a:spcAft>
            <a:buNone/>
          </a:pPr>
          <a:r>
            <a:rPr lang="zh-CN" altLang="en-GB" sz="1400" b="0" i="0" strike="noStrike" kern="1200" cap="none" spc="0" baseline="0">
              <a:solidFill>
                <a:srgbClr val="FFFFFF"/>
              </a:solidFill>
              <a:effectLst/>
              <a:latin typeface="SimSun"/>
              <a:ea typeface="SimSun"/>
              <a:cs typeface="SimSun"/>
            </a:rPr>
            <a:t>任何人</a:t>
          </a:r>
          <a:r>
            <a:rPr lang="en-GB" altLang="zh-CN" sz="1400" b="0" i="0" strike="noStrike" kern="1200" cap="none" spc="0" baseline="0">
              <a:solidFill>
                <a:srgbClr val="FFFFFF"/>
              </a:solidFill>
              <a:effectLst/>
              <a:latin typeface="SimSun"/>
              <a:ea typeface="SimSun"/>
              <a:cs typeface="SimSun"/>
            </a:rPr>
            <a:t>——</a:t>
          </a:r>
          <a:r>
            <a:rPr lang="zh-CN" altLang="en-GB" sz="1400" b="0" i="0" strike="noStrike" kern="1200" cap="none" spc="0" baseline="0">
              <a:solidFill>
                <a:srgbClr val="FFFFFF"/>
              </a:solidFill>
              <a:effectLst/>
              <a:latin typeface="SimSun"/>
              <a:ea typeface="SimSun"/>
              <a:cs typeface="SimSun"/>
            </a:rPr>
            <a:t>不仅仅是处于权威地位的人</a:t>
          </a:r>
          <a:r>
            <a:rPr lang="en-GB" altLang="zh-CN" sz="1400" b="0" i="0" strike="noStrike" kern="1200" cap="none" spc="0" baseline="0">
              <a:solidFill>
                <a:srgbClr val="FFFFFF"/>
              </a:solidFill>
              <a:effectLst/>
              <a:latin typeface="SimSun"/>
              <a:ea typeface="SimSun"/>
              <a:cs typeface="SimSun"/>
            </a:rPr>
            <a:t>——</a:t>
          </a:r>
          <a:r>
            <a:rPr lang="zh-CN" altLang="en-GB" sz="1400" b="0" i="0" strike="noStrike" kern="1200" cap="none" spc="0" baseline="0">
              <a:solidFill>
                <a:srgbClr val="FFFFFF"/>
              </a:solidFill>
              <a:effectLst/>
              <a:latin typeface="SimSun"/>
              <a:ea typeface="SimSun"/>
              <a:cs typeface="SimSun"/>
            </a:rPr>
            <a:t>都可能从事这种非法行为。</a:t>
          </a:r>
          <a:endParaRPr lang="en-GB" sz="1400" kern="1200"/>
        </a:p>
      </dsp:txBody>
      <dsp:txXfrm>
        <a:off x="4267758" y="2596730"/>
        <a:ext cx="3736371" cy="2176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8B920-B1E0-4886-9BA5-B1554C666682}">
      <dsp:nvSpPr>
        <dsp:cNvPr id="0" name=""/>
        <dsp:cNvSpPr/>
      </dsp:nvSpPr>
      <dsp:spPr>
        <a:xfrm>
          <a:off x="0" y="597724"/>
          <a:ext cx="3886200" cy="13308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sz="3200" b="0" i="0" strike="noStrike" kern="1200" cap="none" spc="0" baseline="0">
              <a:solidFill>
                <a:srgbClr val="FFFFFF"/>
              </a:solidFill>
              <a:effectLst/>
              <a:latin typeface="SimSun"/>
              <a:ea typeface="SimSun"/>
              <a:cs typeface="SimSun"/>
            </a:rPr>
            <a:t>敌对工作环境可能涉及：</a:t>
          </a:r>
          <a:endParaRPr lang="en-US" kern="1200"/>
        </a:p>
      </dsp:txBody>
      <dsp:txXfrm>
        <a:off x="64968" y="662692"/>
        <a:ext cx="3756264" cy="1200939"/>
      </dsp:txXfrm>
    </dsp:sp>
    <dsp:sp modelId="{7652FA92-FF02-4F9E-A627-EE14DD86AB00}">
      <dsp:nvSpPr>
        <dsp:cNvPr id="0" name=""/>
        <dsp:cNvSpPr/>
      </dsp:nvSpPr>
      <dsp:spPr>
        <a:xfrm>
          <a:off x="0" y="1928599"/>
          <a:ext cx="3886200" cy="127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7"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zh-CN" sz="2500" b="0" i="0" strike="noStrike" kern="1200" cap="none" spc="0" baseline="0">
              <a:solidFill>
                <a:srgbClr val="000000"/>
              </a:solidFill>
              <a:effectLst/>
              <a:latin typeface="SimSun"/>
              <a:ea typeface="SimSun"/>
              <a:cs typeface="SimSun"/>
            </a:rPr>
            <a:t>单一的严重事故</a:t>
          </a:r>
          <a:endParaRPr lang="en-US" kern="1200"/>
        </a:p>
        <a:p>
          <a:pPr marL="228600" lvl="1" indent="-228600" algn="l" defTabSz="1111250">
            <a:lnSpc>
              <a:spcPct val="90000"/>
            </a:lnSpc>
            <a:spcBef>
              <a:spcPct val="0"/>
            </a:spcBef>
            <a:spcAft>
              <a:spcPct val="20000"/>
            </a:spcAft>
            <a:buChar char="•"/>
          </a:pPr>
          <a:r>
            <a:rPr lang="zh-CN" sz="2500" b="0" i="0" strike="noStrike" kern="1200" cap="none" spc="0" baseline="0">
              <a:solidFill>
                <a:srgbClr val="000000"/>
              </a:solidFill>
              <a:effectLst/>
              <a:latin typeface="SimSun"/>
              <a:ea typeface="SimSun"/>
              <a:cs typeface="SimSun"/>
            </a:rPr>
            <a:t>随时间推移而发生的较小事件模式</a:t>
          </a:r>
          <a:endParaRPr lang="en-US" kern="1200"/>
        </a:p>
      </dsp:txBody>
      <dsp:txXfrm>
        <a:off x="0" y="1928599"/>
        <a:ext cx="3886200" cy="1278225"/>
      </dsp:txXfrm>
    </dsp:sp>
    <dsp:sp modelId="{33BCEC26-C14D-4C1B-A0A8-57892C4646B9}">
      <dsp:nvSpPr>
        <dsp:cNvPr id="0" name=""/>
        <dsp:cNvSpPr/>
      </dsp:nvSpPr>
      <dsp:spPr>
        <a:xfrm>
          <a:off x="0" y="3206824"/>
          <a:ext cx="3886200" cy="13308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zh-CN" sz="3200" b="0" i="0" strike="noStrike" kern="1200" cap="none" spc="0" baseline="0">
              <a:solidFill>
                <a:srgbClr val="FFFFFF"/>
              </a:solidFill>
              <a:effectLst/>
              <a:latin typeface="SimSun"/>
              <a:ea typeface="SimSun"/>
              <a:cs typeface="SimSun"/>
            </a:rPr>
            <a:t>行为模式对他人来说是看不见的 </a:t>
          </a:r>
          <a:endParaRPr lang="en-US" kern="1200"/>
        </a:p>
      </dsp:txBody>
      <dsp:txXfrm>
        <a:off x="64968" y="3271792"/>
        <a:ext cx="3756264" cy="1200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4789-F2C4-48F7-AD1A-1BC4182425B9}">
      <dsp:nvSpPr>
        <dsp:cNvPr id="0" name=""/>
        <dsp:cNvSpPr/>
      </dsp:nvSpPr>
      <dsp:spPr>
        <a:xfrm>
          <a:off x="745187" y="1247"/>
          <a:ext cx="6584460" cy="200826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zh-CN" sz="3500" b="0" i="0" strike="noStrike" kern="1200" cap="none" spc="0" baseline="0">
              <a:solidFill>
                <a:srgbClr val="FFFFFF"/>
              </a:solidFill>
              <a:effectLst/>
              <a:latin typeface="SimSun"/>
              <a:ea typeface="SimSun"/>
              <a:cs typeface="SimSun"/>
            </a:rPr>
            <a:t>性别刻板印象是关于某人应该如何根据性别行事、行动或行为的先入为主的想法。</a:t>
          </a:r>
          <a:endParaRPr lang="en-US" sz="3150" kern="1200"/>
        </a:p>
      </dsp:txBody>
      <dsp:txXfrm>
        <a:off x="745187" y="1247"/>
        <a:ext cx="6584460" cy="2008260"/>
      </dsp:txXfrm>
    </dsp:sp>
    <dsp:sp modelId="{C106FE37-78FC-4B91-AB63-2959EC40C132}">
      <dsp:nvSpPr>
        <dsp:cNvPr id="0" name=""/>
        <dsp:cNvSpPr/>
      </dsp:nvSpPr>
      <dsp:spPr>
        <a:xfrm>
          <a:off x="745187" y="2832565"/>
          <a:ext cx="6584460" cy="200826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zh-CN" sz="3500" b="0" i="0" strike="noStrike" kern="1200" cap="none" spc="0" baseline="0">
              <a:solidFill>
                <a:srgbClr val="FFFFFF"/>
              </a:solidFill>
              <a:effectLst/>
              <a:latin typeface="SimSun"/>
              <a:ea typeface="SimSun"/>
              <a:cs typeface="SimSun"/>
            </a:rPr>
            <a:t>例如：您</a:t>
          </a:r>
          <a:r>
            <a:rPr lang="zh-CN" sz="3500" b="0" i="0" u="sng" strike="noStrike" kern="1200" cap="none" spc="0" baseline="0">
              <a:solidFill>
                <a:srgbClr val="FFFFFF"/>
              </a:solidFill>
              <a:effectLst/>
              <a:uFill>
                <a:solidFill>
                  <a:srgbClr val="FFFFFF"/>
                </a:solidFill>
              </a:uFill>
              <a:latin typeface="SimSun"/>
              <a:ea typeface="SimSun"/>
              <a:cs typeface="SimSun"/>
            </a:rPr>
            <a:t>只</a:t>
          </a:r>
          <a:r>
            <a:rPr lang="zh-CN" sz="3500" b="0" i="0" strike="noStrike" kern="1200" cap="none" spc="0" baseline="0">
              <a:solidFill>
                <a:srgbClr val="FFFFFF"/>
              </a:solidFill>
              <a:effectLst/>
              <a:latin typeface="SimSun"/>
              <a:ea typeface="SimSun"/>
              <a:cs typeface="SimSun"/>
            </a:rPr>
            <a:t>要求女性员工为即将举行的会议在会议室喝咖啡和零食。</a:t>
          </a:r>
          <a:endParaRPr lang="en-US" sz="3150" kern="1200"/>
        </a:p>
      </dsp:txBody>
      <dsp:txXfrm>
        <a:off x="745187" y="2832565"/>
        <a:ext cx="6584460" cy="2008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1FA31-D264-43EA-875B-A2B7B8E7012B}">
      <dsp:nvSpPr>
        <dsp:cNvPr id="0" name=""/>
        <dsp:cNvSpPr/>
      </dsp:nvSpPr>
      <dsp:spPr>
        <a:xfrm>
          <a:off x="0"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CN" altLang="en-GB" sz="3600" b="0" i="0" strike="noStrike" kern="1200" cap="none" spc="0" baseline="0">
              <a:solidFill>
                <a:srgbClr val="FFFFFF"/>
              </a:solidFill>
              <a:effectLst/>
              <a:latin typeface="SimSun"/>
              <a:ea typeface="SimSun"/>
              <a:cs typeface="SimSun"/>
            </a:rPr>
            <a:t>主管</a:t>
          </a:r>
          <a:endParaRPr lang="en-GB" sz="3600" kern="1200"/>
        </a:p>
      </dsp:txBody>
      <dsp:txXfrm>
        <a:off x="0" y="622433"/>
        <a:ext cx="2458164" cy="1474898"/>
      </dsp:txXfrm>
    </dsp:sp>
    <dsp:sp modelId="{4573CE03-A660-44F7-B0C8-0BF6532B8A05}">
      <dsp:nvSpPr>
        <dsp:cNvPr id="0" name=""/>
        <dsp:cNvSpPr/>
      </dsp:nvSpPr>
      <dsp:spPr>
        <a:xfrm>
          <a:off x="2703980"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CN" altLang="en-GB" sz="3600" b="0" i="0" strike="noStrike" kern="1200" cap="none" spc="0" baseline="0">
              <a:solidFill>
                <a:srgbClr val="FFFFFF"/>
              </a:solidFill>
              <a:effectLst/>
              <a:latin typeface="SimSun"/>
              <a:ea typeface="SimSun"/>
              <a:cs typeface="SimSun"/>
            </a:rPr>
            <a:t>经理</a:t>
          </a:r>
          <a:endParaRPr lang="en-GB" sz="3600" kern="1200"/>
        </a:p>
      </dsp:txBody>
      <dsp:txXfrm>
        <a:off x="2703980" y="622433"/>
        <a:ext cx="2458164" cy="1474898"/>
      </dsp:txXfrm>
    </dsp:sp>
    <dsp:sp modelId="{7D292785-63DD-40E5-BF38-3BDE0B2D1FB7}">
      <dsp:nvSpPr>
        <dsp:cNvPr id="0" name=""/>
        <dsp:cNvSpPr/>
      </dsp:nvSpPr>
      <dsp:spPr>
        <a:xfrm>
          <a:off x="5407961"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CN" altLang="en-GB" sz="3600" b="0" i="0" strike="noStrike" kern="1200" cap="none" spc="0" baseline="0">
              <a:solidFill>
                <a:srgbClr val="FFFFFF"/>
              </a:solidFill>
              <a:effectLst/>
              <a:latin typeface="SimSun"/>
              <a:ea typeface="SimSun"/>
              <a:cs typeface="SimSun"/>
            </a:rPr>
            <a:t>同事</a:t>
          </a:r>
          <a:endParaRPr lang="en-GB" sz="3600" kern="1200"/>
        </a:p>
      </dsp:txBody>
      <dsp:txXfrm>
        <a:off x="5407961" y="622433"/>
        <a:ext cx="2458164" cy="1474898"/>
      </dsp:txXfrm>
    </dsp:sp>
    <dsp:sp modelId="{8E5F5894-71D7-4AD0-AB3F-825397E67428}">
      <dsp:nvSpPr>
        <dsp:cNvPr id="0" name=""/>
        <dsp:cNvSpPr/>
      </dsp:nvSpPr>
      <dsp:spPr>
        <a:xfrm>
          <a:off x="0"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CN" altLang="en-GB" sz="3600" b="0" i="0" strike="noStrike" kern="1200" cap="none" spc="0" baseline="0">
              <a:solidFill>
                <a:srgbClr val="FFFFFF"/>
              </a:solidFill>
              <a:effectLst/>
              <a:latin typeface="SimSun"/>
              <a:ea typeface="SimSun"/>
              <a:cs typeface="SimSun"/>
            </a:rPr>
            <a:t>供应商</a:t>
          </a:r>
          <a:endParaRPr lang="en-GB" sz="3600" kern="1200"/>
        </a:p>
      </dsp:txBody>
      <dsp:txXfrm>
        <a:off x="0" y="2343148"/>
        <a:ext cx="2458164" cy="1474898"/>
      </dsp:txXfrm>
    </dsp:sp>
    <dsp:sp modelId="{41438514-9CE3-4267-8433-2A509C733917}">
      <dsp:nvSpPr>
        <dsp:cNvPr id="0" name=""/>
        <dsp:cNvSpPr/>
      </dsp:nvSpPr>
      <dsp:spPr>
        <a:xfrm>
          <a:off x="2703980"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CN" altLang="en-GB" sz="3600" b="0" i="0" strike="noStrike" kern="1200" cap="none" spc="0" baseline="0">
              <a:solidFill>
                <a:srgbClr val="FFFFFF"/>
              </a:solidFill>
              <a:effectLst/>
              <a:latin typeface="SimSun"/>
              <a:ea typeface="SimSun"/>
              <a:cs typeface="SimSun"/>
            </a:rPr>
            <a:t>客户</a:t>
          </a:r>
          <a:endParaRPr lang="en-GB" sz="3600" kern="1200"/>
        </a:p>
      </dsp:txBody>
      <dsp:txXfrm>
        <a:off x="2703980" y="2343148"/>
        <a:ext cx="2458164" cy="1474898"/>
      </dsp:txXfrm>
    </dsp:sp>
    <dsp:sp modelId="{CD7FF0B3-454C-4F5A-9542-9E88E96578B7}">
      <dsp:nvSpPr>
        <dsp:cNvPr id="0" name=""/>
        <dsp:cNvSpPr/>
      </dsp:nvSpPr>
      <dsp:spPr>
        <a:xfrm>
          <a:off x="5407961"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CN" altLang="en-GB" sz="3600" b="0" i="0" strike="noStrike" kern="1200" cap="none" spc="0" baseline="0">
              <a:solidFill>
                <a:srgbClr val="FFFFFF"/>
              </a:solidFill>
              <a:effectLst/>
              <a:latin typeface="SimSun"/>
              <a:ea typeface="SimSun"/>
              <a:cs typeface="SimSun"/>
            </a:rPr>
            <a:t>承包商</a:t>
          </a:r>
          <a:endParaRPr lang="en-GB" sz="3600" kern="1200"/>
        </a:p>
      </dsp:txBody>
      <dsp:txXfrm>
        <a:off x="5407961" y="2343148"/>
        <a:ext cx="2458164" cy="1474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86E4F-7206-4C05-AD55-DC212A1A5DC4}">
      <dsp:nvSpPr>
        <dsp:cNvPr id="0" name=""/>
        <dsp:cNvSpPr/>
      </dsp:nvSpPr>
      <dsp:spPr>
        <a:xfrm>
          <a:off x="864" y="315697"/>
          <a:ext cx="3372691" cy="1461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sz="1600" b="0" i="0" strike="noStrike" kern="1200" cap="none" spc="0" baseline="0">
              <a:solidFill>
                <a:srgbClr val="FFFFFF"/>
              </a:solidFill>
              <a:effectLst/>
              <a:latin typeface="SimSun"/>
              <a:ea typeface="SimSun"/>
              <a:cs typeface="SimSun"/>
            </a:rPr>
            <a:t>视觉行为 </a:t>
          </a:r>
        </a:p>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转向，做性手势</a:t>
          </a:r>
        </a:p>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以印刷形式或数字形式展示暗示性物品、图片、卡通或海报</a:t>
          </a:r>
        </a:p>
      </dsp:txBody>
      <dsp:txXfrm>
        <a:off x="864" y="315697"/>
        <a:ext cx="3372691" cy="1461940"/>
      </dsp:txXfrm>
    </dsp:sp>
    <dsp:sp modelId="{988B99C9-8C3B-43DD-B195-DE7699CD3887}">
      <dsp:nvSpPr>
        <dsp:cNvPr id="0" name=""/>
        <dsp:cNvSpPr/>
      </dsp:nvSpPr>
      <dsp:spPr>
        <a:xfrm>
          <a:off x="3710825" y="315697"/>
          <a:ext cx="3372691" cy="1461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sz="1600" b="0" i="0" strike="noStrike" kern="1200" cap="none" spc="0" baseline="0">
              <a:solidFill>
                <a:srgbClr val="FFFFFF"/>
              </a:solidFill>
              <a:effectLst/>
              <a:latin typeface="SimSun"/>
              <a:ea typeface="SimSun"/>
              <a:cs typeface="SimSun"/>
            </a:rPr>
            <a:t>物理行为</a:t>
          </a:r>
        </a:p>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触摸、拥抱或按摩</a:t>
          </a:r>
        </a:p>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攻击</a:t>
          </a:r>
        </a:p>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阻碍或阻止移动 </a:t>
          </a:r>
        </a:p>
      </dsp:txBody>
      <dsp:txXfrm>
        <a:off x="3710825" y="315697"/>
        <a:ext cx="3372691" cy="1461940"/>
      </dsp:txXfrm>
    </dsp:sp>
    <dsp:sp modelId="{66092D74-200C-439C-BC45-FB0319721481}">
      <dsp:nvSpPr>
        <dsp:cNvPr id="0" name=""/>
        <dsp:cNvSpPr/>
      </dsp:nvSpPr>
      <dsp:spPr>
        <a:xfrm>
          <a:off x="488269" y="2114907"/>
          <a:ext cx="6107842" cy="21982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sz="1600" b="0" i="0" strike="noStrike" kern="1200" cap="none" spc="0" baseline="0" dirty="0">
              <a:solidFill>
                <a:srgbClr val="FFFFFF"/>
              </a:solidFill>
              <a:effectLst/>
              <a:latin typeface="SimSun"/>
              <a:ea typeface="SimSun"/>
              <a:cs typeface="SimSun"/>
            </a:rPr>
            <a:t>语言行为 </a:t>
          </a:r>
        </a:p>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亲自或通过短信、电子邮件或消息发表或使用贬损性的评论、诽谤或笑话</a:t>
          </a:r>
        </a:p>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口头性挑逗或主张</a:t>
          </a:r>
        </a:p>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言语虐待性行为</a:t>
          </a:r>
        </a:p>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关于个人身体的图形口头评论</a:t>
          </a:r>
        </a:p>
        <a:p>
          <a:pPr marL="171450" lvl="1" indent="-171450" algn="l" defTabSz="711200">
            <a:lnSpc>
              <a:spcPct val="90000"/>
            </a:lnSpc>
            <a:spcBef>
              <a:spcPct val="0"/>
            </a:spcBef>
            <a:spcAft>
              <a:spcPct val="15000"/>
            </a:spcAft>
            <a:buChar char="•"/>
          </a:pPr>
          <a:r>
            <a:rPr lang="zh-CN" sz="1600" b="0" i="0" strike="noStrike" kern="1200" cap="none" spc="0" baseline="0">
              <a:solidFill>
                <a:srgbClr val="FFFFFF"/>
              </a:solidFill>
              <a:effectLst/>
              <a:latin typeface="SimSun"/>
              <a:ea typeface="SimSun"/>
              <a:cs typeface="SimSun"/>
            </a:rPr>
            <a:t>用于描述个人、暗示性或淫秽性信件、笔记或邀请的具有性贬损性的词语</a:t>
          </a:r>
        </a:p>
      </dsp:txBody>
      <dsp:txXfrm>
        <a:off x="488269" y="2114907"/>
        <a:ext cx="6107842" cy="21982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A27DE-1A9D-4CFC-BE2E-D6325D4C73B2}">
      <dsp:nvSpPr>
        <dsp:cNvPr id="0" name=""/>
        <dsp:cNvSpPr/>
      </dsp:nvSpPr>
      <dsp:spPr>
        <a:xfrm>
          <a:off x="825827" y="248221"/>
          <a:ext cx="658916" cy="658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FCE879-EDA8-4A56-B9E8-3934B4682EB9}">
      <dsp:nvSpPr>
        <dsp:cNvPr id="0" name=""/>
        <dsp:cNvSpPr/>
      </dsp:nvSpPr>
      <dsp:spPr>
        <a:xfrm>
          <a:off x="423156" y="113566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zh-CN" sz="1700" b="0" i="0" strike="noStrike" kern="1200" cap="none" spc="0" baseline="0">
              <a:solidFill>
                <a:srgbClr val="000000"/>
              </a:solidFill>
              <a:effectLst/>
              <a:latin typeface="SimSun"/>
              <a:ea typeface="SimSun"/>
              <a:cs typeface="SimSun"/>
            </a:rPr>
            <a:t>虚拟交互</a:t>
          </a:r>
          <a:endParaRPr lang="en-US" kern="1200"/>
        </a:p>
      </dsp:txBody>
      <dsp:txXfrm>
        <a:off x="423156" y="1135665"/>
        <a:ext cx="1464257" cy="585703"/>
      </dsp:txXfrm>
    </dsp:sp>
    <dsp:sp modelId="{B02E9D7E-F6E6-43AD-AAC9-B8DAE5007E4C}">
      <dsp:nvSpPr>
        <dsp:cNvPr id="0" name=""/>
        <dsp:cNvSpPr/>
      </dsp:nvSpPr>
      <dsp:spPr>
        <a:xfrm>
          <a:off x="2546329" y="248221"/>
          <a:ext cx="658916" cy="658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45D0FB-691D-4DD1-A770-EFD951B22D94}">
      <dsp:nvSpPr>
        <dsp:cNvPr id="0" name=""/>
        <dsp:cNvSpPr/>
      </dsp:nvSpPr>
      <dsp:spPr>
        <a:xfrm>
          <a:off x="2143659" y="113566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zh-CN" sz="1700" b="0" i="0" strike="noStrike" kern="1200" cap="none" spc="0" baseline="0">
              <a:solidFill>
                <a:srgbClr val="000000"/>
              </a:solidFill>
              <a:effectLst/>
              <a:latin typeface="SimSun"/>
              <a:ea typeface="SimSun"/>
              <a:cs typeface="SimSun"/>
            </a:rPr>
            <a:t>假日派对</a:t>
          </a:r>
          <a:endParaRPr lang="en-US" kern="1200"/>
        </a:p>
      </dsp:txBody>
      <dsp:txXfrm>
        <a:off x="2143659" y="1135665"/>
        <a:ext cx="1464257" cy="585703"/>
      </dsp:txXfrm>
    </dsp:sp>
    <dsp:sp modelId="{4E3EF8FC-D81C-4C6A-806C-EA4743F4BA77}">
      <dsp:nvSpPr>
        <dsp:cNvPr id="0" name=""/>
        <dsp:cNvSpPr/>
      </dsp:nvSpPr>
      <dsp:spPr>
        <a:xfrm>
          <a:off x="4266832" y="248221"/>
          <a:ext cx="658916" cy="6589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E8662-2533-42D8-B4B8-521917D7DEAC}">
      <dsp:nvSpPr>
        <dsp:cNvPr id="0" name=""/>
        <dsp:cNvSpPr/>
      </dsp:nvSpPr>
      <dsp:spPr>
        <a:xfrm>
          <a:off x="3864162" y="113566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zh-CN" sz="1700" b="0" i="0" strike="noStrike" kern="1200" cap="none" spc="0" baseline="0">
              <a:solidFill>
                <a:srgbClr val="000000"/>
              </a:solidFill>
              <a:effectLst/>
              <a:latin typeface="SimSun"/>
              <a:ea typeface="SimSun"/>
              <a:cs typeface="SimSun"/>
            </a:rPr>
            <a:t>餐饮</a:t>
          </a:r>
          <a:endParaRPr lang="en-US" kern="1200"/>
        </a:p>
      </dsp:txBody>
      <dsp:txXfrm>
        <a:off x="3864162" y="1135665"/>
        <a:ext cx="1464257" cy="585703"/>
      </dsp:txXfrm>
    </dsp:sp>
    <dsp:sp modelId="{57CC4C62-BD4B-45BD-83D8-0A29B71FFADD}">
      <dsp:nvSpPr>
        <dsp:cNvPr id="0" name=""/>
        <dsp:cNvSpPr/>
      </dsp:nvSpPr>
      <dsp:spPr>
        <a:xfrm>
          <a:off x="886967" y="2162332"/>
          <a:ext cx="658916" cy="6589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47C313-91DA-4206-839D-B34E91EFC201}">
      <dsp:nvSpPr>
        <dsp:cNvPr id="0" name=""/>
        <dsp:cNvSpPr/>
      </dsp:nvSpPr>
      <dsp:spPr>
        <a:xfrm>
          <a:off x="475488" y="2939635"/>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zh-CN" sz="1700" b="0" i="0" strike="noStrike" kern="1200" cap="none" spc="0" baseline="0">
              <a:solidFill>
                <a:srgbClr val="000000"/>
              </a:solidFill>
              <a:effectLst/>
              <a:latin typeface="SimSun"/>
              <a:ea typeface="SimSun"/>
              <a:cs typeface="SimSun"/>
            </a:rPr>
            <a:t>会议和贸易展</a:t>
          </a:r>
          <a:endParaRPr lang="en-US" kern="1200"/>
        </a:p>
      </dsp:txBody>
      <dsp:txXfrm>
        <a:off x="475488" y="2939635"/>
        <a:ext cx="1464257" cy="585703"/>
      </dsp:txXfrm>
    </dsp:sp>
    <dsp:sp modelId="{E86A0C04-E9B4-4015-A6A8-3FB1046B29CE}">
      <dsp:nvSpPr>
        <dsp:cNvPr id="0" name=""/>
        <dsp:cNvSpPr/>
      </dsp:nvSpPr>
      <dsp:spPr>
        <a:xfrm>
          <a:off x="2546329" y="2087433"/>
          <a:ext cx="658916" cy="6589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18699A-9F44-43C4-BACD-AFA07472911A}">
      <dsp:nvSpPr>
        <dsp:cNvPr id="0" name=""/>
        <dsp:cNvSpPr/>
      </dsp:nvSpPr>
      <dsp:spPr>
        <a:xfrm>
          <a:off x="2143659" y="2974877"/>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zh-CN" sz="1700" b="0" i="0" strike="noStrike" kern="1200" cap="none" spc="0" baseline="0">
              <a:solidFill>
                <a:srgbClr val="000000"/>
              </a:solidFill>
              <a:effectLst/>
              <a:latin typeface="SimSun"/>
              <a:ea typeface="SimSun"/>
              <a:cs typeface="SimSun"/>
            </a:rPr>
            <a:t>商务旅行</a:t>
          </a:r>
          <a:endParaRPr lang="en-US" kern="1200"/>
        </a:p>
      </dsp:txBody>
      <dsp:txXfrm>
        <a:off x="2143659" y="2974877"/>
        <a:ext cx="1464257" cy="585703"/>
      </dsp:txXfrm>
    </dsp:sp>
    <dsp:sp modelId="{5421B5D6-8F0B-4CBE-B7B3-DBCDD202F370}">
      <dsp:nvSpPr>
        <dsp:cNvPr id="0" name=""/>
        <dsp:cNvSpPr/>
      </dsp:nvSpPr>
      <dsp:spPr>
        <a:xfrm>
          <a:off x="4266832" y="2087433"/>
          <a:ext cx="658916" cy="6589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D23AD-0F84-4328-BCA7-961CDC0F9CC6}">
      <dsp:nvSpPr>
        <dsp:cNvPr id="0" name=""/>
        <dsp:cNvSpPr/>
      </dsp:nvSpPr>
      <dsp:spPr>
        <a:xfrm>
          <a:off x="3864162" y="2974877"/>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zh-CN" sz="1700" b="0" i="0" strike="noStrike" kern="1200" cap="none" spc="0" baseline="0">
              <a:solidFill>
                <a:srgbClr val="000000"/>
              </a:solidFill>
              <a:effectLst/>
              <a:latin typeface="SimSun"/>
              <a:ea typeface="SimSun"/>
              <a:cs typeface="SimSun"/>
            </a:rPr>
            <a:t>远程和家庭工作人员</a:t>
          </a:r>
          <a:endParaRPr lang="en-US" kern="1200"/>
        </a:p>
      </dsp:txBody>
      <dsp:txXfrm>
        <a:off x="3864162" y="2974877"/>
        <a:ext cx="1464257" cy="5857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5288" y="169863"/>
            <a:ext cx="6159500" cy="4621212"/>
          </a:xfrm>
          <a:prstGeom prst="rect">
            <a:avLst/>
          </a:prstGeom>
          <a:noFill/>
          <a:ln w="12700">
            <a:solidFill>
              <a:prstClr val="black"/>
            </a:solidFill>
          </a:ln>
        </p:spPr>
      </p:sp>
      <p:sp>
        <p:nvSpPr>
          <p:cNvPr id="5" name="Notes Placeholder 4"/>
          <p:cNvSpPr>
            <a:spLocks noGrp="1"/>
          </p:cNvSpPr>
          <p:nvPr>
            <p:ph type="body" sz="quarter" idx="3"/>
          </p:nvPr>
        </p:nvSpPr>
        <p:spPr>
          <a:xfrm>
            <a:off x="400792" y="4940567"/>
            <a:ext cx="6148491" cy="3932540"/>
          </a:xfrm>
          <a:prstGeom prst="rect">
            <a:avLst/>
          </a:prstGeom>
        </p:spPr>
        <p:txBody>
          <a:bodyPr vert="horz" lIns="91001" tIns="45502" rIns="91001" bIns="455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1" y="8721144"/>
            <a:ext cx="3012329" cy="463695"/>
          </a:xfrm>
          <a:prstGeom prst="rect">
            <a:avLst/>
          </a:prstGeom>
        </p:spPr>
        <p:txBody>
          <a:bodyPr vert="horz" lIns="91001" tIns="45502" rIns="91001" bIns="45502" rtlCol="0" anchor="b"/>
          <a:lstStyle>
            <a:lvl1pPr algn="l">
              <a:defRPr sz="1000">
                <a:solidFill>
                  <a:srgbClr val="203864"/>
                </a:solidFill>
              </a:defRPr>
            </a:lvl1pPr>
          </a:lstStyle>
          <a:p>
            <a:r>
              <a:rPr lang="en-US"/>
              <a:t>RPM International Inc.</a:t>
            </a:r>
          </a:p>
        </p:txBody>
      </p:sp>
      <p:sp>
        <p:nvSpPr>
          <p:cNvPr id="7" name="Slide Number Placeholder 6"/>
          <p:cNvSpPr>
            <a:spLocks noGrp="1"/>
          </p:cNvSpPr>
          <p:nvPr>
            <p:ph type="sldNum" sz="quarter" idx="5"/>
          </p:nvPr>
        </p:nvSpPr>
        <p:spPr>
          <a:xfrm>
            <a:off x="3937742" y="8721144"/>
            <a:ext cx="3012329" cy="463695"/>
          </a:xfrm>
          <a:prstGeom prst="rect">
            <a:avLst/>
          </a:prstGeom>
        </p:spPr>
        <p:txBody>
          <a:bodyPr vert="horz" lIns="91001" tIns="45502" rIns="91001" bIns="45502" rtlCol="0" anchor="b"/>
          <a:lstStyle>
            <a:lvl1pPr algn="r">
              <a:defRPr sz="1000">
                <a:solidFill>
                  <a:srgbClr val="203864"/>
                </a:solidFill>
              </a:defRPr>
            </a:lvl1pPr>
          </a:lstStyle>
          <a:p>
            <a:fld id="{AA05FC04-006C-4370-AA2A-61F90C8564E7}" type="slidenum">
              <a:rPr lang="en-US" smtClean="0"/>
              <a:t>‹#›</a:t>
            </a:fld>
            <a:endParaRPr lang="en-US"/>
          </a:p>
        </p:txBody>
      </p:sp>
    </p:spTree>
    <p:extLst>
      <p:ext uri="{BB962C8B-B14F-4D97-AF65-F5344CB8AC3E}">
        <p14:creationId xmlns:p14="http://schemas.microsoft.com/office/powerpoint/2010/main" val="149437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A05FC04-006C-4370-AA2A-61F90C8564E7}" type="slidenum">
              <a:rPr lang="en-US" smtClean="0"/>
              <a:t>1</a:t>
            </a:fld>
            <a:endParaRPr lang="en-US"/>
          </a:p>
        </p:txBody>
      </p:sp>
      <p:sp>
        <p:nvSpPr>
          <p:cNvPr id="6" name="Slide Image Placeholder 5">
            <a:extLst>
              <a:ext uri="{FF2B5EF4-FFF2-40B4-BE49-F238E27FC236}">
                <a16:creationId xmlns:a16="http://schemas.microsoft.com/office/drawing/2014/main" id="{C72E06DF-B426-4181-8E0A-454FF7736633}"/>
              </a:ext>
            </a:extLst>
          </p:cNvPr>
          <p:cNvSpPr>
            <a:spLocks noGrp="1" noRot="1" noChangeAspect="1"/>
          </p:cNvSpPr>
          <p:nvPr>
            <p:ph type="sldImg"/>
          </p:nvPr>
        </p:nvSpPr>
        <p:spPr>
          <a:xfrm>
            <a:off x="393700" y="169863"/>
            <a:ext cx="6162675" cy="4622800"/>
          </a:xfrm>
        </p:spPr>
      </p:sp>
      <p:sp>
        <p:nvSpPr>
          <p:cNvPr id="7" name="Notes Placeholder 6">
            <a:extLst>
              <a:ext uri="{FF2B5EF4-FFF2-40B4-BE49-F238E27FC236}">
                <a16:creationId xmlns:a16="http://schemas.microsoft.com/office/drawing/2014/main" id="{C2D10176-95FB-4A01-AB36-F535C89BE4A6}"/>
              </a:ext>
            </a:extLst>
          </p:cNvPr>
          <p:cNvSpPr>
            <a:spLocks noGrp="1"/>
          </p:cNvSpPr>
          <p:nvPr>
            <p:ph type="body" idx="1"/>
          </p:nvPr>
        </p:nvSpPr>
        <p:spPr/>
        <p:txBody>
          <a:bodyPr>
            <a:normAutofit/>
          </a:bodyPr>
          <a:lstStyle/>
          <a:p>
            <a:pPr>
              <a:lnSpc>
                <a:spcPct val="120000"/>
              </a:lnSpc>
            </a:pPr>
            <a:endParaRPr lang="en-US"/>
          </a:p>
        </p:txBody>
      </p:sp>
    </p:spTree>
    <p:extLst>
      <p:ext uri="{BB962C8B-B14F-4D97-AF65-F5344CB8AC3E}">
        <p14:creationId xmlns:p14="http://schemas.microsoft.com/office/powerpoint/2010/main" val="48576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05FC04-006C-4370-AA2A-61F90C8564E7}" type="slidenum">
              <a:rPr lang="en-US" smtClean="0"/>
              <a:t>4</a:t>
            </a:fld>
            <a:endParaRPr lang="en-US"/>
          </a:p>
        </p:txBody>
      </p:sp>
    </p:spTree>
    <p:extLst>
      <p:ext uri="{BB962C8B-B14F-4D97-AF65-F5344CB8AC3E}">
        <p14:creationId xmlns:p14="http://schemas.microsoft.com/office/powerpoint/2010/main" val="2259385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4AFCF93-F657-4B86-AF22-65B0BC4CCAC8}"/>
              </a:ext>
            </a:extLst>
          </p:cNvPr>
          <p:cNvGraphicFramePr>
            <a:graphicFrameLocks noChangeAspect="1"/>
          </p:cNvGraphicFramePr>
          <p:nvPr userDrawn="1">
            <p:custDataLst>
              <p:tags r:id="rId1"/>
            </p:custDataLst>
            <p:extLst>
              <p:ext uri="{D42A27DB-BD31-4B8C-83A1-F6EECF244321}">
                <p14:modId xmlns:p14="http://schemas.microsoft.com/office/powerpoint/2010/main" val="473403509"/>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name="think-cell Slide" r:id="rId4" imgW="424" imgH="424" progId="TCLayout.ActiveDocument.1">
                  <p:embed/>
                </p:oleObj>
              </mc:Choice>
              <mc:Fallback>
                <p:oleObj name="think-cell Slide" r:id="rId4" imgW="424" imgH="424" progId="TCLayout.ActiveDocument.1">
                  <p:embed/>
                  <p:pic>
                    <p:nvPicPr>
                      <p:cNvPr id="9" name="Object 8" hidden="1">
                        <a:extLst>
                          <a:ext uri="{FF2B5EF4-FFF2-40B4-BE49-F238E27FC236}">
                            <a16:creationId xmlns:a16="http://schemas.microsoft.com/office/drawing/2014/main" id="{74AFCF93-F657-4B86-AF22-65B0BC4CCAC8}"/>
                          </a:ext>
                        </a:extLst>
                      </p:cNvPr>
                      <p:cNvPicPr/>
                      <p:nvPr/>
                    </p:nvPicPr>
                    <p:blipFill>
                      <a:blip r:embed="rId5"/>
                      <a:stretch>
                        <a:fillRect/>
                      </a:stretch>
                    </p:blipFill>
                    <p:spPr>
                      <a:xfrm>
                        <a:off x="1193" y="1588"/>
                        <a:ext cx="1191"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7C78A8F-C7D7-4FCD-ABDF-9F33A29FBAE3}"/>
              </a:ext>
            </a:extLst>
          </p:cNvPr>
          <p:cNvSpPr/>
          <p:nvPr userDrawn="1">
            <p:custDataLst>
              <p:tags r:id="rId2"/>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500" b="0" i="0" baseline="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ctrTitle"/>
          </p:nvPr>
        </p:nvSpPr>
        <p:spPr>
          <a:xfrm>
            <a:off x="1143000" y="1122363"/>
            <a:ext cx="6858000" cy="2387600"/>
          </a:xfrm>
        </p:spPr>
        <p:txBody>
          <a:bodyPr anchor="b"/>
          <a:lstStyle>
            <a:lvl1pPr algn="ctr">
              <a:defRPr sz="4500">
                <a:solidFill>
                  <a:schemeClr val="tx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38324640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6D9C2DC-7DD7-4CCC-9988-35B863DFA90C}"/>
              </a:ext>
            </a:extLst>
          </p:cNvPr>
          <p:cNvGraphicFramePr>
            <a:graphicFrameLocks noChangeAspect="1"/>
          </p:cNvGraphicFramePr>
          <p:nvPr userDrawn="1">
            <p:custDataLst>
              <p:tags r:id="rId1"/>
            </p:custDataLst>
            <p:extLst>
              <p:ext uri="{D42A27DB-BD31-4B8C-83A1-F6EECF244321}">
                <p14:modId xmlns:p14="http://schemas.microsoft.com/office/powerpoint/2010/main" val="2080291004"/>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4" name="Object 3" hidden="1">
                        <a:extLst>
                          <a:ext uri="{FF2B5EF4-FFF2-40B4-BE49-F238E27FC236}">
                            <a16:creationId xmlns:a16="http://schemas.microsoft.com/office/drawing/2014/main" id="{06D9C2DC-7DD7-4CCC-9988-35B863DFA90C}"/>
                          </a:ext>
                        </a:extLst>
                      </p:cNvPr>
                      <p:cNvPicPr/>
                      <p:nvPr/>
                    </p:nvPicPr>
                    <p:blipFill>
                      <a:blip r:embed="rId4"/>
                      <a:stretch>
                        <a:fillRect/>
                      </a:stretch>
                    </p:blipFill>
                    <p:spPr>
                      <a:xfrm>
                        <a:off x="1192" y="1593"/>
                        <a:ext cx="1190" cy="1587"/>
                      </a:xfrm>
                      <a:prstGeom prst="rect">
                        <a:avLst/>
                      </a:prstGeom>
                    </p:spPr>
                  </p:pic>
                </p:oleObj>
              </mc:Fallback>
            </mc:AlternateContent>
          </a:graphicData>
        </a:graphic>
      </p:graphicFrame>
      <p:sp>
        <p:nvSpPr>
          <p:cNvPr id="6" name="Title Placeholder 1"/>
          <p:cNvSpPr>
            <a:spLocks noGrp="1"/>
          </p:cNvSpPr>
          <p:nvPr>
            <p:ph type="title" hasCustomPrompt="1"/>
          </p:nvPr>
        </p:nvSpPr>
        <p:spPr>
          <a:xfrm>
            <a:off x="822960" y="182880"/>
            <a:ext cx="7358907" cy="787032"/>
          </a:xfrm>
          <a:prstGeom prst="rect">
            <a:avLst/>
          </a:prstGeom>
        </p:spPr>
        <p:txBody>
          <a:bodyPr vert="horz" lIns="91440" tIns="45720" rIns="91440" bIns="45720" rtlCol="0" anchor="ctr">
            <a:noAutofit/>
          </a:bodyPr>
          <a:lstStyle>
            <a:lvl1pPr>
              <a:defRPr sz="2000"/>
            </a:lvl1pPr>
          </a:lstStyle>
          <a:p>
            <a:r>
              <a:rPr lang="en-US"/>
              <a:t>Click to edit </a:t>
            </a:r>
            <a:br>
              <a:rPr lang="en-US"/>
            </a:br>
            <a:r>
              <a:rPr lang="en-US"/>
              <a:t>Master title style</a:t>
            </a:r>
          </a:p>
        </p:txBody>
      </p:sp>
      <p:sp>
        <p:nvSpPr>
          <p:cNvPr id="7" name="Text Placeholder 2"/>
          <p:cNvSpPr>
            <a:spLocks noGrp="1"/>
          </p:cNvSpPr>
          <p:nvPr>
            <p:ph idx="1"/>
          </p:nvPr>
        </p:nvSpPr>
        <p:spPr>
          <a:xfrm>
            <a:off x="432562" y="1508760"/>
            <a:ext cx="8074836" cy="48420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5">
            <a:extLst>
              <a:ext uri="{FF2B5EF4-FFF2-40B4-BE49-F238E27FC236}">
                <a16:creationId xmlns:a16="http://schemas.microsoft.com/office/drawing/2014/main" id="{04D026DA-6CE9-4966-BA89-38F47DC2EEFC}"/>
              </a:ext>
            </a:extLst>
          </p:cNvPr>
          <p:cNvSpPr>
            <a:spLocks noGrp="1"/>
          </p:cNvSpPr>
          <p:nvPr>
            <p:ph type="dt" sz="half" idx="2"/>
          </p:nvPr>
        </p:nvSpPr>
        <p:spPr>
          <a:xfrm>
            <a:off x="5828145" y="6558353"/>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8" name="Slide Number Placeholder 6">
            <a:extLst>
              <a:ext uri="{FF2B5EF4-FFF2-40B4-BE49-F238E27FC236}">
                <a16:creationId xmlns:a16="http://schemas.microsoft.com/office/drawing/2014/main" id="{62C2B23F-24A9-4052-948D-555AAA1D694F}"/>
              </a:ext>
            </a:extLst>
          </p:cNvPr>
          <p:cNvSpPr>
            <a:spLocks noGrp="1"/>
          </p:cNvSpPr>
          <p:nvPr>
            <p:ph type="sldNum" sz="quarter" idx="4"/>
          </p:nvPr>
        </p:nvSpPr>
        <p:spPr>
          <a:xfrm>
            <a:off x="8663437" y="6558353"/>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spTree>
    <p:extLst>
      <p:ext uri="{BB962C8B-B14F-4D97-AF65-F5344CB8AC3E}">
        <p14:creationId xmlns:p14="http://schemas.microsoft.com/office/powerpoint/2010/main" val="345100321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C20818-8DDA-3F49-982E-FE672F9E4B39}"/>
              </a:ext>
            </a:extLst>
          </p:cNvPr>
          <p:cNvPicPr>
            <a:picLocks noChangeAspect="1"/>
          </p:cNvPicPr>
          <p:nvPr userDrawn="1"/>
        </p:nvPicPr>
        <p:blipFill>
          <a:blip r:embed="rId2"/>
          <a:srcRect l="10663" t="1445" r="10663"/>
          <a:stretch>
            <a:fillRect/>
          </a:stretch>
        </p:blipFill>
        <p:spPr>
          <a:xfrm>
            <a:off x="0" y="0"/>
            <a:ext cx="9144000" cy="5150840"/>
          </a:xfrm>
          <a:prstGeom prst="rect">
            <a:avLst/>
          </a:prstGeom>
        </p:spPr>
      </p:pic>
      <p:pic>
        <p:nvPicPr>
          <p:cNvPr id="5" name="Picture 4">
            <a:extLst>
              <a:ext uri="{FF2B5EF4-FFF2-40B4-BE49-F238E27FC236}">
                <a16:creationId xmlns:a16="http://schemas.microsoft.com/office/drawing/2014/main" id="{8DEFDE6D-6AB1-134F-BF2D-97D50BB8F9C2}"/>
              </a:ext>
            </a:extLst>
          </p:cNvPr>
          <p:cNvPicPr>
            <a:picLocks noChangeAspect="1"/>
          </p:cNvPicPr>
          <p:nvPr userDrawn="1"/>
        </p:nvPicPr>
        <p:blipFill>
          <a:blip r:embed="rId3"/>
          <a:stretch>
            <a:fillRect/>
          </a:stretch>
        </p:blipFill>
        <p:spPr>
          <a:xfrm>
            <a:off x="7089924" y="1560352"/>
            <a:ext cx="1604880" cy="2806118"/>
          </a:xfrm>
          <a:prstGeom prst="rect">
            <a:avLst/>
          </a:prstGeom>
        </p:spPr>
      </p:pic>
      <p:sp>
        <p:nvSpPr>
          <p:cNvPr id="6" name="Rectangle 5">
            <a:extLst>
              <a:ext uri="{FF2B5EF4-FFF2-40B4-BE49-F238E27FC236}">
                <a16:creationId xmlns:a16="http://schemas.microsoft.com/office/drawing/2014/main" id="{E35A33B2-1602-A14D-97FA-7C12265B23CF}"/>
              </a:ext>
            </a:extLst>
          </p:cNvPr>
          <p:cNvSpPr/>
          <p:nvPr userDrawn="1"/>
        </p:nvSpPr>
        <p:spPr>
          <a:xfrm>
            <a:off x="0" y="5112218"/>
            <a:ext cx="9144000" cy="17457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FBB4451-9D41-6B4E-8FB0-339D4F654ADC}"/>
              </a:ext>
            </a:extLst>
          </p:cNvPr>
          <p:cNvSpPr/>
          <p:nvPr userDrawn="1"/>
        </p:nvSpPr>
        <p:spPr>
          <a:xfrm flipH="1">
            <a:off x="0" y="4135179"/>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2E489EC-E4C0-BC4F-B047-C4F8266835C7}"/>
              </a:ext>
            </a:extLst>
          </p:cNvPr>
          <p:cNvCxnSpPr/>
          <p:nvPr userDrawn="1"/>
        </p:nvCxnSpPr>
        <p:spPr>
          <a:xfrm flipV="1">
            <a:off x="0" y="4268039"/>
            <a:ext cx="9144000" cy="99078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233C4D-12E6-CD44-B89E-3C9A22EA8343}"/>
              </a:ext>
            </a:extLst>
          </p:cNvPr>
          <p:cNvCxnSpPr/>
          <p:nvPr userDrawn="1"/>
        </p:nvCxnSpPr>
        <p:spPr>
          <a:xfrm flipV="1">
            <a:off x="0" y="4110728"/>
            <a:ext cx="9144000" cy="995008"/>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9ED571-82D2-D246-A47D-A80C822ADDD7}"/>
              </a:ext>
            </a:extLst>
          </p:cNvPr>
          <p:cNvSpPr txBox="1"/>
          <p:nvPr userDrawn="1"/>
        </p:nvSpPr>
        <p:spPr>
          <a:xfrm>
            <a:off x="394768" y="421272"/>
            <a:ext cx="3699545" cy="518160"/>
          </a:xfrm>
          <a:prstGeom prst="rect">
            <a:avLst/>
          </a:prstGeom>
          <a:noFill/>
        </p:spPr>
        <p:txBody>
          <a:bodyPr wrap="square" rtlCol="0">
            <a:spAutoFit/>
          </a:bodyPr>
          <a:lstStyle/>
          <a:p>
            <a:r>
              <a:rPr lang="zh-CN" sz="2800" b="1" i="0" strike="noStrike" cap="none" spc="0" baseline="0">
                <a:solidFill>
                  <a:srgbClr val="FFFFFF"/>
                </a:solidFill>
                <a:effectLst>
                  <a:outerShdw blurRad="50800" dist="38100" dir="2700000" algn="tl" rotWithShape="0">
                    <a:srgbClr val="000000">
                      <a:alpha val="40000"/>
                    </a:srgbClr>
                  </a:outerShdw>
                </a:effectLst>
                <a:latin typeface="SimSun"/>
                <a:ea typeface="SimSun"/>
                <a:cs typeface="SimSun"/>
              </a:rPr>
              <a:t>168 的价值</a:t>
            </a:r>
          </a:p>
        </p:txBody>
      </p:sp>
      <p:cxnSp>
        <p:nvCxnSpPr>
          <p:cNvPr id="11" name="Straight Connector 10">
            <a:extLst>
              <a:ext uri="{FF2B5EF4-FFF2-40B4-BE49-F238E27FC236}">
                <a16:creationId xmlns:a16="http://schemas.microsoft.com/office/drawing/2014/main" id="{A210BB95-7967-7648-835C-D3C45FEF1074}"/>
              </a:ext>
            </a:extLst>
          </p:cNvPr>
          <p:cNvCxnSpPr/>
          <p:nvPr userDrawn="1"/>
        </p:nvCxnSpPr>
        <p:spPr>
          <a:xfrm>
            <a:off x="397564" y="921937"/>
            <a:ext cx="28291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0A2122B-42C6-2540-B8D4-3C80E6EA5871}"/>
              </a:ext>
            </a:extLst>
          </p:cNvPr>
          <p:cNvPicPr>
            <a:picLocks noChangeAspect="1"/>
          </p:cNvPicPr>
          <p:nvPr userDrawn="1"/>
        </p:nvPicPr>
        <p:blipFill>
          <a:blip r:embed="rId4"/>
          <a:stretch>
            <a:fillRect/>
          </a:stretch>
        </p:blipFill>
        <p:spPr>
          <a:xfrm>
            <a:off x="7295029" y="366842"/>
            <a:ext cx="1194670" cy="574062"/>
          </a:xfrm>
          <a:prstGeom prst="rect">
            <a:avLst/>
          </a:prstGeom>
        </p:spPr>
      </p:pic>
      <p:cxnSp>
        <p:nvCxnSpPr>
          <p:cNvPr id="13" name="Straight Connector 12">
            <a:extLst>
              <a:ext uri="{FF2B5EF4-FFF2-40B4-BE49-F238E27FC236}">
                <a16:creationId xmlns:a16="http://schemas.microsoft.com/office/drawing/2014/main" id="{FC04F3EC-D42F-3844-AEEA-6508D089560E}"/>
              </a:ext>
            </a:extLst>
          </p:cNvPr>
          <p:cNvCxnSpPr>
            <a:stCxn id="7" idx="0"/>
          </p:cNvCxnSpPr>
          <p:nvPr userDrawn="1"/>
        </p:nvCxnSpPr>
        <p:spPr>
          <a:xfrm flipH="1">
            <a:off x="9144000" y="4135179"/>
            <a:ext cx="0" cy="33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23888" y="5431631"/>
            <a:ext cx="7886700" cy="1019969"/>
          </a:xfrm>
        </p:spPr>
        <p:txBody>
          <a:bodyPr anchor="t"/>
          <a:lstStyle>
            <a:lvl1pPr algn="ctr">
              <a:defRPr sz="2100"/>
            </a:lvl1pPr>
          </a:lstStyle>
          <a:p>
            <a:r>
              <a:rPr lang="en-US"/>
              <a:t>CLICK TO EDIT MASTER TITLE STYLE</a:t>
            </a:r>
          </a:p>
        </p:txBody>
      </p:sp>
      <p:sp>
        <p:nvSpPr>
          <p:cNvPr id="3" name="Text Placeholder 2"/>
          <p:cNvSpPr>
            <a:spLocks noGrp="1"/>
          </p:cNvSpPr>
          <p:nvPr>
            <p:ph type="body" idx="1" hasCustomPrompt="1"/>
          </p:nvPr>
        </p:nvSpPr>
        <p:spPr>
          <a:xfrm>
            <a:off x="623888" y="5906287"/>
            <a:ext cx="7886700" cy="824714"/>
          </a:xfrm>
        </p:spPr>
        <p:txBody>
          <a:bodyPr anchor="t">
            <a:normAutofit/>
          </a:bodyPr>
          <a:lstStyle>
            <a:lvl1pPr marL="0" indent="0" algn="ctr">
              <a:buNone/>
              <a:defRPr sz="1900">
                <a:solidFill>
                  <a:schemeClr val="accent1">
                    <a:lumMod val="60000"/>
                    <a:lumOff val="40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Master text styles</a:t>
            </a:r>
          </a:p>
        </p:txBody>
      </p:sp>
      <p:sp>
        <p:nvSpPr>
          <p:cNvPr id="14" name="Date Placeholder 5">
            <a:extLst>
              <a:ext uri="{FF2B5EF4-FFF2-40B4-BE49-F238E27FC236}">
                <a16:creationId xmlns:a16="http://schemas.microsoft.com/office/drawing/2014/main" id="{67379C8A-A8C7-5444-8968-BF22585B1443}"/>
              </a:ext>
            </a:extLst>
          </p:cNvPr>
          <p:cNvSpPr>
            <a:spLocks noGrp="1"/>
          </p:cNvSpPr>
          <p:nvPr>
            <p:ph type="dt" sz="half" idx="2"/>
          </p:nvPr>
        </p:nvSpPr>
        <p:spPr>
          <a:xfrm>
            <a:off x="5828145" y="6567589"/>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15" name="Slide Number Placeholder 6">
            <a:extLst>
              <a:ext uri="{FF2B5EF4-FFF2-40B4-BE49-F238E27FC236}">
                <a16:creationId xmlns:a16="http://schemas.microsoft.com/office/drawing/2014/main" id="{577E463F-897D-E840-990E-1EA31520DE5D}"/>
              </a:ext>
            </a:extLst>
          </p:cNvPr>
          <p:cNvSpPr>
            <a:spLocks noGrp="1"/>
          </p:cNvSpPr>
          <p:nvPr>
            <p:ph type="sldNum" sz="quarter" idx="4"/>
          </p:nvPr>
        </p:nvSpPr>
        <p:spPr>
          <a:xfrm>
            <a:off x="8663437" y="6567589"/>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spTree>
    <p:extLst>
      <p:ext uri="{BB962C8B-B14F-4D97-AF65-F5344CB8AC3E}">
        <p14:creationId xmlns:p14="http://schemas.microsoft.com/office/powerpoint/2010/main" val="100946282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59" y="182880"/>
            <a:ext cx="7381415" cy="729882"/>
          </a:xfrm>
        </p:spPr>
        <p:txBody>
          <a:bodyPr anchor="ctr"/>
          <a:lstStyle>
            <a:lvl1pPr>
              <a:defRPr sz="2000"/>
            </a:lvl1pPr>
          </a:lstStyle>
          <a:p>
            <a:r>
              <a:rPr lang="en-US"/>
              <a:t>Click to edit Master title style</a:t>
            </a:r>
          </a:p>
        </p:txBody>
      </p:sp>
      <p:sp>
        <p:nvSpPr>
          <p:cNvPr id="3" name="Content Placeholder 2"/>
          <p:cNvSpPr>
            <a:spLocks noGrp="1"/>
          </p:cNvSpPr>
          <p:nvPr>
            <p:ph sz="half" idx="1"/>
          </p:nvPr>
        </p:nvSpPr>
        <p:spPr>
          <a:xfrm>
            <a:off x="628650" y="1508760"/>
            <a:ext cx="3886200" cy="513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08760"/>
            <a:ext cx="3886200" cy="513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717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82D8D2-D001-447A-9CC3-6A70A245AA9B}"/>
              </a:ext>
            </a:extLst>
          </p:cNvPr>
          <p:cNvSpPr>
            <a:spLocks noGrp="1"/>
          </p:cNvSpPr>
          <p:nvPr>
            <p:ph type="dt" sz="half" idx="10"/>
          </p:nvPr>
        </p:nvSpPr>
        <p:spPr/>
        <p:txBody>
          <a:bodyPr/>
          <a:lstStyle/>
          <a:p>
            <a:r>
              <a:rPr lang="en-US"/>
              <a:t>[EVENT NAME]  [DATE]</a:t>
            </a:r>
          </a:p>
        </p:txBody>
      </p:sp>
      <p:sp>
        <p:nvSpPr>
          <p:cNvPr id="3" name="Slide Number Placeholder 2">
            <a:extLst>
              <a:ext uri="{FF2B5EF4-FFF2-40B4-BE49-F238E27FC236}">
                <a16:creationId xmlns:a16="http://schemas.microsoft.com/office/drawing/2014/main" id="{F7A0836A-9EC2-4646-A6C5-9387BF5F7E7C}"/>
              </a:ext>
            </a:extLst>
          </p:cNvPr>
          <p:cNvSpPr>
            <a:spLocks noGrp="1"/>
          </p:cNvSpPr>
          <p:nvPr>
            <p:ph type="sldNum" sz="quarter" idx="11"/>
          </p:nvPr>
        </p:nvSpPr>
        <p:spPr/>
        <p:txBody>
          <a:bodyPr/>
          <a:lstStyle/>
          <a:p>
            <a:fld id="{BB5FC4A1-A2DE-4EB5-9A46-57D39B4235EC}" type="slidenum">
              <a:rPr lang="en-US" smtClean="0"/>
              <a:t>‹#›</a:t>
            </a:fld>
            <a:endParaRPr lang="en-US"/>
          </a:p>
        </p:txBody>
      </p:sp>
      <p:sp>
        <p:nvSpPr>
          <p:cNvPr id="4" name="Rectangle 3">
            <a:extLst>
              <a:ext uri="{FF2B5EF4-FFF2-40B4-BE49-F238E27FC236}">
                <a16:creationId xmlns:a16="http://schemas.microsoft.com/office/drawing/2014/main" id="{698DB757-C18B-024A-B87B-4106DB5C635E}"/>
              </a:ext>
            </a:extLst>
          </p:cNvPr>
          <p:cNvSpPr/>
          <p:nvPr userDrawn="1"/>
        </p:nvSpPr>
        <p:spPr>
          <a:xfrm>
            <a:off x="0" y="0"/>
            <a:ext cx="91440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74402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2D8CFC-3DEC-FD4D-96D7-7194133CD71D}"/>
              </a:ext>
            </a:extLst>
          </p:cNvPr>
          <p:cNvSpPr/>
          <p:nvPr userDrawn="1"/>
        </p:nvSpPr>
        <p:spPr>
          <a:xfrm>
            <a:off x="0" y="0"/>
            <a:ext cx="9144000" cy="47897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32B61A1D-A6C9-744B-8A85-17AC7E0D5A56}"/>
              </a:ext>
            </a:extLst>
          </p:cNvPr>
          <p:cNvSpPr/>
          <p:nvPr userDrawn="1"/>
        </p:nvSpPr>
        <p:spPr>
          <a:xfrm flipV="1">
            <a:off x="0" y="469706"/>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C1FA3CD-B01F-DC44-8BC7-68255466CE53}"/>
              </a:ext>
            </a:extLst>
          </p:cNvPr>
          <p:cNvSpPr/>
          <p:nvPr userDrawn="1"/>
        </p:nvSpPr>
        <p:spPr>
          <a:xfrm>
            <a:off x="-539388" y="-127453"/>
            <a:ext cx="1288868" cy="15936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BA747609-9833-467F-ADAA-9AD838BECE59}"/>
              </a:ext>
            </a:extLst>
          </p:cNvPr>
          <p:cNvGraphicFramePr>
            <a:graphicFrameLocks noChangeAspect="1"/>
          </p:cNvGraphicFramePr>
          <p:nvPr userDrawn="1">
            <p:custDataLst>
              <p:tags r:id="rId7"/>
            </p:custDataLst>
            <p:extLst>
              <p:ext uri="{D42A27DB-BD31-4B8C-83A1-F6EECF244321}">
                <p14:modId xmlns:p14="http://schemas.microsoft.com/office/powerpoint/2010/main" val="2327716345"/>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name="think-cell Slide" r:id="rId9" imgW="216" imgH="216" progId="TCLayout.ActiveDocument.1">
                  <p:embed/>
                </p:oleObj>
              </mc:Choice>
              <mc:Fallback>
                <p:oleObj name="think-cell Slide" r:id="rId9" imgW="216" imgH="216" progId="TCLayout.ActiveDocument.1">
                  <p:embed/>
                  <p:pic>
                    <p:nvPicPr>
                      <p:cNvPr id="4" name="Object 3" hidden="1">
                        <a:extLst>
                          <a:ext uri="{FF2B5EF4-FFF2-40B4-BE49-F238E27FC236}">
                            <a16:creationId xmlns:a16="http://schemas.microsoft.com/office/drawing/2014/main" id="{BA747609-9833-467F-ADAA-9AD838BECE59}"/>
                          </a:ext>
                        </a:extLst>
                      </p:cNvPr>
                      <p:cNvPicPr/>
                      <p:nvPr/>
                    </p:nvPicPr>
                    <p:blipFill>
                      <a:blip r:embed="rId10"/>
                      <a:stretch>
                        <a:fillRect/>
                      </a:stretch>
                    </p:blipFill>
                    <p:spPr>
                      <a:xfrm>
                        <a:off x="1192" y="1593"/>
                        <a:ext cx="1190"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DC626B4-3FDA-42D9-90C5-C9E389B82763}"/>
              </a:ext>
            </a:extLst>
          </p:cNvPr>
          <p:cNvSpPr/>
          <p:nvPr userDrawn="1">
            <p:custDataLst>
              <p:tags r:id="rId8"/>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userDrawn="1">
            <p:ph type="body" idx="1"/>
          </p:nvPr>
        </p:nvSpPr>
        <p:spPr>
          <a:xfrm>
            <a:off x="440513" y="1508760"/>
            <a:ext cx="8222925" cy="495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B842DD3-1F47-49B9-8BEC-7D41C6439C24}"/>
              </a:ext>
            </a:extLst>
          </p:cNvPr>
          <p:cNvSpPr>
            <a:spLocks noGrp="1"/>
          </p:cNvSpPr>
          <p:nvPr userDrawn="1">
            <p:ph type="dt" sz="half" idx="2"/>
          </p:nvPr>
        </p:nvSpPr>
        <p:spPr>
          <a:xfrm>
            <a:off x="5828145" y="6567589"/>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7" name="Slide Number Placeholder 6">
            <a:extLst>
              <a:ext uri="{FF2B5EF4-FFF2-40B4-BE49-F238E27FC236}">
                <a16:creationId xmlns:a16="http://schemas.microsoft.com/office/drawing/2014/main" id="{D165FD2D-E7F9-42B7-BFD9-48910D97D383}"/>
              </a:ext>
            </a:extLst>
          </p:cNvPr>
          <p:cNvSpPr>
            <a:spLocks noGrp="1"/>
          </p:cNvSpPr>
          <p:nvPr userDrawn="1">
            <p:ph type="sldNum" sz="quarter" idx="4"/>
          </p:nvPr>
        </p:nvSpPr>
        <p:spPr>
          <a:xfrm>
            <a:off x="8663437" y="6567589"/>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pic>
        <p:nvPicPr>
          <p:cNvPr id="11" name="Picture 10">
            <a:extLst>
              <a:ext uri="{FF2B5EF4-FFF2-40B4-BE49-F238E27FC236}">
                <a16:creationId xmlns:a16="http://schemas.microsoft.com/office/drawing/2014/main" id="{44C7278D-9D52-4F44-9B05-6B28B38BBC0A}"/>
              </a:ext>
            </a:extLst>
          </p:cNvPr>
          <p:cNvPicPr>
            <a:picLocks noChangeAspect="1"/>
          </p:cNvPicPr>
          <p:nvPr userDrawn="1"/>
        </p:nvPicPr>
        <p:blipFill>
          <a:blip r:embed="rId11"/>
          <a:stretch>
            <a:fillRect/>
          </a:stretch>
        </p:blipFill>
        <p:spPr>
          <a:xfrm>
            <a:off x="8273498" y="122216"/>
            <a:ext cx="449083" cy="215793"/>
          </a:xfrm>
          <a:prstGeom prst="rect">
            <a:avLst/>
          </a:prstGeom>
        </p:spPr>
      </p:pic>
      <p:cxnSp>
        <p:nvCxnSpPr>
          <p:cNvPr id="17" name="Straight Connector 16">
            <a:extLst>
              <a:ext uri="{FF2B5EF4-FFF2-40B4-BE49-F238E27FC236}">
                <a16:creationId xmlns:a16="http://schemas.microsoft.com/office/drawing/2014/main" id="{DE031173-76F9-0B4F-ADB8-48A4534C30F2}"/>
              </a:ext>
            </a:extLst>
          </p:cNvPr>
          <p:cNvCxnSpPr/>
          <p:nvPr userDrawn="1"/>
        </p:nvCxnSpPr>
        <p:spPr>
          <a:xfrm flipV="1">
            <a:off x="0" y="412750"/>
            <a:ext cx="9144000" cy="990786"/>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C55FC23-F9BC-A94F-8AD6-09F5A1F6773C}"/>
              </a:ext>
            </a:extLst>
          </p:cNvPr>
          <p:cNvPicPr>
            <a:picLocks noChangeAspect="1"/>
          </p:cNvPicPr>
          <p:nvPr userDrawn="1"/>
        </p:nvPicPr>
        <p:blipFill>
          <a:blip r:embed="rId12"/>
          <a:stretch>
            <a:fillRect/>
          </a:stretch>
        </p:blipFill>
        <p:spPr>
          <a:xfrm>
            <a:off x="69330" y="431503"/>
            <a:ext cx="565670" cy="989068"/>
          </a:xfrm>
          <a:prstGeom prst="rect">
            <a:avLst/>
          </a:prstGeom>
        </p:spPr>
      </p:pic>
      <p:cxnSp>
        <p:nvCxnSpPr>
          <p:cNvPr id="14" name="Straight Connector 13">
            <a:extLst>
              <a:ext uri="{FF2B5EF4-FFF2-40B4-BE49-F238E27FC236}">
                <a16:creationId xmlns:a16="http://schemas.microsoft.com/office/drawing/2014/main" id="{483A96E6-6F6D-8449-930B-00072C356C7C}"/>
              </a:ext>
            </a:extLst>
          </p:cNvPr>
          <p:cNvCxnSpPr>
            <a:stCxn id="8" idx="0"/>
          </p:cNvCxnSpPr>
          <p:nvPr userDrawn="1"/>
        </p:nvCxnSpPr>
        <p:spPr>
          <a:xfrm flipV="1">
            <a:off x="0" y="473075"/>
            <a:ext cx="9144000" cy="995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userDrawn="1">
            <p:ph type="title"/>
          </p:nvPr>
        </p:nvSpPr>
        <p:spPr>
          <a:xfrm>
            <a:off x="819807" y="208455"/>
            <a:ext cx="7371956" cy="767982"/>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68088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ransition spd="med">
    <p:fade/>
  </p:transition>
  <p:hf hdr="0" ftr="0"/>
  <p:txStyles>
    <p:titleStyle>
      <a:lvl1pPr algn="l" defTabSz="685749" rtl="0" eaLnBrk="1" latinLnBrk="0" hangingPunct="1">
        <a:lnSpc>
          <a:spcPct val="90000"/>
        </a:lnSpc>
        <a:spcBef>
          <a:spcPct val="0"/>
        </a:spcBef>
        <a:buNone/>
        <a:defRPr sz="2000" kern="1200">
          <a:solidFill>
            <a:schemeClr val="bg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3" indent="-171438" algn="l" defTabSz="6857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6" indent="-171438" algn="l" defTabSz="6857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35"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812F8B-2EF6-0C48-B62F-F33EBB9687F0}"/>
              </a:ext>
            </a:extLst>
          </p:cNvPr>
          <p:cNvPicPr>
            <a:picLocks noChangeAspect="1"/>
          </p:cNvPicPr>
          <p:nvPr/>
        </p:nvPicPr>
        <p:blipFill>
          <a:blip r:embed="rId3"/>
          <a:srcRect l="10663" t="1445" r="10663"/>
          <a:stretch>
            <a:fillRect/>
          </a:stretch>
        </p:blipFill>
        <p:spPr>
          <a:xfrm>
            <a:off x="0" y="0"/>
            <a:ext cx="9144000" cy="5150840"/>
          </a:xfrm>
          <a:prstGeom prst="rect">
            <a:avLst/>
          </a:prstGeom>
        </p:spPr>
      </p:pic>
      <p:pic>
        <p:nvPicPr>
          <p:cNvPr id="14" name="Picture 13">
            <a:extLst>
              <a:ext uri="{FF2B5EF4-FFF2-40B4-BE49-F238E27FC236}">
                <a16:creationId xmlns:a16="http://schemas.microsoft.com/office/drawing/2014/main" id="{804C59E1-3B19-0D40-B987-2944D4246FE0}"/>
              </a:ext>
            </a:extLst>
          </p:cNvPr>
          <p:cNvPicPr>
            <a:picLocks noChangeAspect="1"/>
          </p:cNvPicPr>
          <p:nvPr/>
        </p:nvPicPr>
        <p:blipFill>
          <a:blip r:embed="rId4"/>
          <a:stretch>
            <a:fillRect/>
          </a:stretch>
        </p:blipFill>
        <p:spPr>
          <a:xfrm>
            <a:off x="7089924" y="1560352"/>
            <a:ext cx="1604880" cy="2806118"/>
          </a:xfrm>
          <a:prstGeom prst="rect">
            <a:avLst/>
          </a:prstGeom>
        </p:spPr>
      </p:pic>
      <p:sp>
        <p:nvSpPr>
          <p:cNvPr id="12" name="Rectangle 11">
            <a:extLst>
              <a:ext uri="{FF2B5EF4-FFF2-40B4-BE49-F238E27FC236}">
                <a16:creationId xmlns:a16="http://schemas.microsoft.com/office/drawing/2014/main" id="{CD1A6E58-379A-954B-8D70-B060637170A2}"/>
              </a:ext>
            </a:extLst>
          </p:cNvPr>
          <p:cNvSpPr/>
          <p:nvPr/>
        </p:nvSpPr>
        <p:spPr>
          <a:xfrm>
            <a:off x="0" y="5112218"/>
            <a:ext cx="9144000" cy="17457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7DFF0CA6-E303-2348-B796-6D178EB6E4D3}"/>
              </a:ext>
            </a:extLst>
          </p:cNvPr>
          <p:cNvSpPr/>
          <p:nvPr/>
        </p:nvSpPr>
        <p:spPr>
          <a:xfrm flipH="1">
            <a:off x="0" y="4152463"/>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F7D5242-B4D2-1646-89B9-3E03D1D54BCE}"/>
              </a:ext>
            </a:extLst>
          </p:cNvPr>
          <p:cNvCxnSpPr/>
          <p:nvPr/>
        </p:nvCxnSpPr>
        <p:spPr>
          <a:xfrm flipV="1">
            <a:off x="0" y="4268039"/>
            <a:ext cx="9144000" cy="99078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7E150B4-CE81-B645-B8DD-D661ADB3040F}"/>
              </a:ext>
            </a:extLst>
          </p:cNvPr>
          <p:cNvCxnSpPr/>
          <p:nvPr/>
        </p:nvCxnSpPr>
        <p:spPr>
          <a:xfrm flipV="1">
            <a:off x="0" y="4110728"/>
            <a:ext cx="9144000" cy="995008"/>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48790" y="5615189"/>
            <a:ext cx="6593548" cy="1077159"/>
          </a:xfrm>
        </p:spPr>
        <p:txBody>
          <a:bodyPr>
            <a:noAutofit/>
          </a:bodyPr>
          <a:lstStyle/>
          <a:p>
            <a:pPr algn="l">
              <a:lnSpc>
                <a:spcPct val="100000"/>
              </a:lnSpc>
              <a:spcBef>
                <a:spcPct val="0"/>
              </a:spcBef>
            </a:pPr>
            <a:r>
              <a:rPr lang="zh-CN" sz="2200" b="1" i="0" strike="noStrike" cap="none" spc="0" baseline="0">
                <a:solidFill>
                  <a:srgbClr val="FFFFFF"/>
                </a:solidFill>
                <a:effectLst/>
                <a:latin typeface="SimSun"/>
                <a:ea typeface="SimSun"/>
                <a:cs typeface="SimSun"/>
              </a:rPr>
              <a:t>防止歧视和骚扰 - </a:t>
            </a:r>
            <a:endParaRPr lang="en-US" sz="2200" b="1">
              <a:solidFill>
                <a:schemeClr val="bg1"/>
              </a:solidFill>
            </a:endParaRPr>
          </a:p>
          <a:p>
            <a:pPr algn="l">
              <a:lnSpc>
                <a:spcPct val="100000"/>
              </a:lnSpc>
              <a:spcBef>
                <a:spcPct val="0"/>
              </a:spcBef>
            </a:pPr>
            <a:r>
              <a:rPr lang="zh-CN" sz="2200" b="1" i="0" strike="noStrike" cap="none" spc="0" baseline="0">
                <a:solidFill>
                  <a:srgbClr val="FFFFFF"/>
                </a:solidFill>
                <a:effectLst/>
                <a:latin typeface="SimSun"/>
                <a:ea typeface="SimSun"/>
                <a:cs typeface="SimSun"/>
              </a:rPr>
              <a:t>20FY24</a:t>
            </a:r>
            <a:r>
              <a:rPr lang="zh-CN" sz="2200" b="0" i="0" strike="noStrike" cap="none" spc="0" baseline="0">
                <a:solidFill>
                  <a:srgbClr val="FFFFFF"/>
                </a:solidFill>
                <a:effectLst/>
                <a:latin typeface="SimSun"/>
                <a:ea typeface="SimSun"/>
                <a:cs typeface="SimSun"/>
              </a:rPr>
              <a:t>合规培训</a:t>
            </a:r>
            <a:endParaRPr lang="en-US" sz="2200">
              <a:solidFill>
                <a:schemeClr val="bg1"/>
              </a:solidFill>
            </a:endParaRPr>
          </a:p>
        </p:txBody>
      </p:sp>
      <p:sp>
        <p:nvSpPr>
          <p:cNvPr id="2" name="TextBox 1">
            <a:extLst>
              <a:ext uri="{FF2B5EF4-FFF2-40B4-BE49-F238E27FC236}">
                <a16:creationId xmlns:a16="http://schemas.microsoft.com/office/drawing/2014/main" id="{6E42425E-A48E-8D44-A86D-85D3E13207A7}"/>
              </a:ext>
            </a:extLst>
          </p:cNvPr>
          <p:cNvSpPr txBox="1"/>
          <p:nvPr/>
        </p:nvSpPr>
        <p:spPr>
          <a:xfrm>
            <a:off x="394768" y="421272"/>
            <a:ext cx="3699545" cy="518160"/>
          </a:xfrm>
          <a:prstGeom prst="rect">
            <a:avLst/>
          </a:prstGeom>
          <a:noFill/>
        </p:spPr>
        <p:txBody>
          <a:bodyPr wrap="square" rtlCol="0">
            <a:spAutoFit/>
          </a:bodyPr>
          <a:lstStyle/>
          <a:p>
            <a:r>
              <a:rPr lang="zh-CN" sz="2800" b="1" i="0" strike="noStrike" cap="none" spc="0" baseline="0">
                <a:solidFill>
                  <a:srgbClr val="FFFFFF"/>
                </a:solidFill>
                <a:effectLst>
                  <a:outerShdw blurRad="50800" dist="38100" dir="2700000" algn="tl" rotWithShape="0">
                    <a:srgbClr val="000000">
                      <a:alpha val="40000"/>
                    </a:srgbClr>
                  </a:outerShdw>
                </a:effectLst>
                <a:latin typeface="SimSun"/>
                <a:ea typeface="SimSun"/>
                <a:cs typeface="SimSun"/>
              </a:rPr>
              <a:t>168 的价值</a:t>
            </a:r>
          </a:p>
        </p:txBody>
      </p:sp>
      <p:cxnSp>
        <p:nvCxnSpPr>
          <p:cNvPr id="10" name="Straight Connector 9">
            <a:extLst>
              <a:ext uri="{FF2B5EF4-FFF2-40B4-BE49-F238E27FC236}">
                <a16:creationId xmlns:a16="http://schemas.microsoft.com/office/drawing/2014/main" id="{D81D68DD-7A28-DF47-ABBD-D69140B4E63D}"/>
              </a:ext>
            </a:extLst>
          </p:cNvPr>
          <p:cNvCxnSpPr/>
          <p:nvPr/>
        </p:nvCxnSpPr>
        <p:spPr>
          <a:xfrm>
            <a:off x="397564" y="921937"/>
            <a:ext cx="28291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09E664D-F33C-9D48-8022-9E0FE5BA7636}"/>
              </a:ext>
            </a:extLst>
          </p:cNvPr>
          <p:cNvPicPr>
            <a:picLocks noChangeAspect="1"/>
          </p:cNvPicPr>
          <p:nvPr/>
        </p:nvPicPr>
        <p:blipFill>
          <a:blip r:embed="rId5"/>
          <a:stretch>
            <a:fillRect/>
          </a:stretch>
        </p:blipFill>
        <p:spPr>
          <a:xfrm>
            <a:off x="7295029" y="366842"/>
            <a:ext cx="1194670" cy="574062"/>
          </a:xfrm>
          <a:prstGeom prst="rect">
            <a:avLst/>
          </a:prstGeom>
        </p:spPr>
      </p:pic>
      <p:cxnSp>
        <p:nvCxnSpPr>
          <p:cNvPr id="20" name="Straight Connector 19">
            <a:extLst>
              <a:ext uri="{FF2B5EF4-FFF2-40B4-BE49-F238E27FC236}">
                <a16:creationId xmlns:a16="http://schemas.microsoft.com/office/drawing/2014/main" id="{8B091654-56DC-5146-B9A1-A4907B645E15}"/>
              </a:ext>
            </a:extLst>
          </p:cNvPr>
          <p:cNvCxnSpPr>
            <a:stCxn id="15" idx="0"/>
          </p:cNvCxnSpPr>
          <p:nvPr/>
        </p:nvCxnSpPr>
        <p:spPr>
          <a:xfrm flipH="1">
            <a:off x="9144000" y="4152463"/>
            <a:ext cx="0" cy="33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8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FB64-517A-045C-1638-7D89A7730C94}"/>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zh-CN" sz="2000" b="0" i="0" strike="noStrike" cap="none" spc="0" baseline="0">
                <a:solidFill>
                  <a:srgbClr val="FFFFFF"/>
                </a:solidFill>
                <a:effectLst/>
                <a:latin typeface="SimSun"/>
                <a:ea typeface="SimSun"/>
                <a:cs typeface="SimSun"/>
              </a:rPr>
              <a:t>性别立体型</a:t>
            </a:r>
          </a:p>
        </p:txBody>
      </p:sp>
      <p:sp>
        <p:nvSpPr>
          <p:cNvPr id="5" name="Slide Number Placeholder 4">
            <a:extLst>
              <a:ext uri="{FF2B5EF4-FFF2-40B4-BE49-F238E27FC236}">
                <a16:creationId xmlns:a16="http://schemas.microsoft.com/office/drawing/2014/main" id="{DDE65E14-FCB1-3B13-D835-D59B6037D225}"/>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10</a:t>
            </a:fld>
            <a:endParaRPr lang="en-US"/>
          </a:p>
        </p:txBody>
      </p:sp>
      <p:graphicFrame>
        <p:nvGraphicFramePr>
          <p:cNvPr id="13" name="TextBox 9">
            <a:extLst>
              <a:ext uri="{FF2B5EF4-FFF2-40B4-BE49-F238E27FC236}">
                <a16:creationId xmlns:a16="http://schemas.microsoft.com/office/drawing/2014/main" id="{A605F809-B93D-1529-EAB4-05210895DD47}"/>
              </a:ext>
            </a:extLst>
          </p:cNvPr>
          <p:cNvGraphicFramePr/>
          <p:nvPr>
            <p:extLst>
              <p:ext uri="{D42A27DB-BD31-4B8C-83A1-F6EECF244321}">
                <p14:modId xmlns:p14="http://schemas.microsoft.com/office/powerpoint/2010/main" val="2075381275"/>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02807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7C06-45B6-945D-F08D-4AAB8492661B}"/>
              </a:ext>
            </a:extLst>
          </p:cNvPr>
          <p:cNvSpPr>
            <a:spLocks noGrp="1"/>
          </p:cNvSpPr>
          <p:nvPr>
            <p:ph type="ctrTitle"/>
          </p:nvPr>
        </p:nvSpPr>
        <p:spPr>
          <a:xfrm>
            <a:off x="1143000" y="1122363"/>
            <a:ext cx="6858000" cy="2387600"/>
          </a:xfrm>
        </p:spPr>
        <p:txBody>
          <a:bodyPr anchor="b">
            <a:normAutofit/>
          </a:bodyPr>
          <a:lstStyle/>
          <a:p>
            <a:r>
              <a:rPr lang="zh-CN" sz="4500" b="0" i="0" strike="noStrike" cap="none" spc="0" baseline="0">
                <a:solidFill>
                  <a:srgbClr val="000000"/>
                </a:solidFill>
                <a:effectLst/>
                <a:latin typeface="SimSun"/>
                <a:ea typeface="SimSun"/>
                <a:cs typeface="SimSun"/>
              </a:rPr>
              <a:t>对还是错？</a:t>
            </a:r>
          </a:p>
        </p:txBody>
      </p:sp>
      <p:sp>
        <p:nvSpPr>
          <p:cNvPr id="3" name="Content Placeholder 2">
            <a:extLst>
              <a:ext uri="{FF2B5EF4-FFF2-40B4-BE49-F238E27FC236}">
                <a16:creationId xmlns:a16="http://schemas.microsoft.com/office/drawing/2014/main" id="{D9823FF2-551E-7D6F-6CCD-EA59870F378E}"/>
              </a:ext>
            </a:extLst>
          </p:cNvPr>
          <p:cNvSpPr>
            <a:spLocks noGrp="1"/>
          </p:cNvSpPr>
          <p:nvPr>
            <p:ph type="subTitle" idx="1"/>
          </p:nvPr>
        </p:nvSpPr>
        <p:spPr>
          <a:xfrm>
            <a:off x="1143000" y="3602038"/>
            <a:ext cx="6858000" cy="1655762"/>
          </a:xfrm>
        </p:spPr>
        <p:txBody>
          <a:bodyPr>
            <a:normAutofit/>
          </a:bodyPr>
          <a:lstStyle/>
          <a:p>
            <a:pPr marL="0" indent="0">
              <a:buNone/>
            </a:pPr>
            <a:r>
              <a:rPr lang="zh-CN" sz="1800" b="0" i="0" strike="noStrike" cap="none" spc="0" baseline="0">
                <a:solidFill>
                  <a:srgbClr val="000000"/>
                </a:solidFill>
                <a:effectLst/>
                <a:latin typeface="SimSun"/>
                <a:ea typeface="SimSun"/>
                <a:cs typeface="SimSun"/>
              </a:rPr>
              <a:t>骚扰，包括性骚扰，通常只是被不当行为针对的人的问题。</a:t>
            </a:r>
          </a:p>
        </p:txBody>
      </p:sp>
      <p:sp>
        <p:nvSpPr>
          <p:cNvPr id="5" name="Slide Number Placeholder 4" hidden="1">
            <a:extLst>
              <a:ext uri="{FF2B5EF4-FFF2-40B4-BE49-F238E27FC236}">
                <a16:creationId xmlns:a16="http://schemas.microsoft.com/office/drawing/2014/main" id="{887C8EDA-FA8D-283E-29C1-6B273725AD73}"/>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11</a:t>
            </a:fld>
            <a:endParaRPr lang="en-US"/>
          </a:p>
        </p:txBody>
      </p:sp>
    </p:spTree>
    <p:extLst>
      <p:ext uri="{BB962C8B-B14F-4D97-AF65-F5344CB8AC3E}">
        <p14:creationId xmlns:p14="http://schemas.microsoft.com/office/powerpoint/2010/main" val="63907140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B0CF-AD71-9F8C-FFBD-862027E1DE85}"/>
              </a:ext>
            </a:extLst>
          </p:cNvPr>
          <p:cNvSpPr>
            <a:spLocks noGrp="1"/>
          </p:cNvSpPr>
          <p:nvPr>
            <p:ph type="ctrTitle"/>
          </p:nvPr>
        </p:nvSpPr>
        <p:spPr>
          <a:xfrm>
            <a:off x="1143000" y="1122363"/>
            <a:ext cx="6858000" cy="2387600"/>
          </a:xfrm>
        </p:spPr>
        <p:txBody>
          <a:bodyPr anchor="b">
            <a:normAutofit/>
          </a:bodyPr>
          <a:lstStyle/>
          <a:p>
            <a:r>
              <a:rPr lang="zh-CN" sz="4500" b="0" i="0" strike="noStrike" cap="none" spc="0" baseline="0">
                <a:solidFill>
                  <a:srgbClr val="000000"/>
                </a:solidFill>
                <a:effectLst/>
                <a:latin typeface="SimSun"/>
                <a:ea typeface="SimSun"/>
                <a:cs typeface="SimSun"/>
              </a:rPr>
              <a:t>答案...</a:t>
            </a:r>
          </a:p>
        </p:txBody>
      </p:sp>
      <p:sp>
        <p:nvSpPr>
          <p:cNvPr id="3" name="Content Placeholder 2">
            <a:extLst>
              <a:ext uri="{FF2B5EF4-FFF2-40B4-BE49-F238E27FC236}">
                <a16:creationId xmlns:a16="http://schemas.microsoft.com/office/drawing/2014/main" id="{800FB85F-FAA5-6EF4-2934-3E9F00A24524}"/>
              </a:ext>
            </a:extLst>
          </p:cNvPr>
          <p:cNvSpPr>
            <a:spLocks noGrp="1"/>
          </p:cNvSpPr>
          <p:nvPr>
            <p:ph type="subTitle" idx="1"/>
          </p:nvPr>
        </p:nvSpPr>
        <p:spPr>
          <a:xfrm>
            <a:off x="1143000" y="3602038"/>
            <a:ext cx="6858000" cy="1655762"/>
          </a:xfrm>
        </p:spPr>
        <p:txBody>
          <a:bodyPr>
            <a:normAutofit/>
          </a:bodyPr>
          <a:lstStyle/>
          <a:p>
            <a:pPr marL="0" indent="0">
              <a:buNone/>
            </a:pPr>
            <a:r>
              <a:rPr lang="zh-CN" sz="1800" b="0" i="0" strike="noStrike" cap="none" spc="0" baseline="0">
                <a:solidFill>
                  <a:srgbClr val="000000"/>
                </a:solidFill>
                <a:effectLst/>
                <a:latin typeface="SimSun"/>
                <a:ea typeface="SimSun"/>
                <a:cs typeface="SimSun"/>
              </a:rPr>
              <a:t>上述陈述是</a:t>
            </a:r>
            <a:r>
              <a:rPr lang="zh-CN" sz="1800" b="0" i="0" strike="noStrike" cap="none" spc="0" baseline="0">
                <a:solidFill>
                  <a:srgbClr val="FF0000"/>
                </a:solidFill>
                <a:effectLst/>
                <a:latin typeface="SimSun"/>
                <a:ea typeface="SimSun"/>
                <a:cs typeface="SimSun"/>
              </a:rPr>
              <a:t>错误的。</a:t>
            </a:r>
          </a:p>
          <a:p>
            <a:pPr marL="0" indent="0">
              <a:buNone/>
            </a:pPr>
            <a:endParaRPr lang="en-GB">
              <a:solidFill>
                <a:srgbClr val="FF0000"/>
              </a:solidFill>
            </a:endParaRPr>
          </a:p>
          <a:p>
            <a:pPr marL="0" indent="0">
              <a:buNone/>
            </a:pPr>
            <a:r>
              <a:rPr lang="zh-CN" sz="1800" b="0" i="0" strike="noStrike" cap="none" spc="0" baseline="0">
                <a:solidFill>
                  <a:srgbClr val="000000"/>
                </a:solidFill>
                <a:effectLst/>
                <a:latin typeface="SimSun"/>
                <a:ea typeface="SimSun"/>
                <a:cs typeface="SimSun"/>
              </a:rPr>
              <a:t>骚扰会影响不当行为的目标。但它也会影响他人，并向任何看到或了解到它的人发送关于工作场所中什么是可以的，什么是不可以的的信息</a:t>
            </a:r>
          </a:p>
        </p:txBody>
      </p:sp>
      <p:sp>
        <p:nvSpPr>
          <p:cNvPr id="4" name="Date Placeholder 3" hidden="1">
            <a:extLst>
              <a:ext uri="{FF2B5EF4-FFF2-40B4-BE49-F238E27FC236}">
                <a16:creationId xmlns:a16="http://schemas.microsoft.com/office/drawing/2014/main" id="{721FA72F-4212-FE12-1424-62C3FEE3D4ED}"/>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38CE618F-A5D6-E7C6-2EA4-C0E26217EC3E}"/>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12</a:t>
            </a:fld>
            <a:endParaRPr lang="en-US"/>
          </a:p>
        </p:txBody>
      </p:sp>
    </p:spTree>
    <p:extLst>
      <p:ext uri="{BB962C8B-B14F-4D97-AF65-F5344CB8AC3E}">
        <p14:creationId xmlns:p14="http://schemas.microsoft.com/office/powerpoint/2010/main" val="41658494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9488-AD7C-C86B-4344-F39C58EFA7B1}"/>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zh-CN" sz="2000" b="0" i="0" strike="noStrike" cap="none" spc="0" baseline="0">
                <a:solidFill>
                  <a:srgbClr val="FFFFFF"/>
                </a:solidFill>
                <a:effectLst/>
                <a:latin typeface="SimSun"/>
                <a:ea typeface="SimSun"/>
                <a:cs typeface="SimSun"/>
              </a:rPr>
              <a:t>性骚扰——你能发现吗？ </a:t>
            </a:r>
          </a:p>
        </p:txBody>
      </p:sp>
      <p:sp>
        <p:nvSpPr>
          <p:cNvPr id="5" name="Slide Number Placeholder 4" hidden="1">
            <a:extLst>
              <a:ext uri="{FF2B5EF4-FFF2-40B4-BE49-F238E27FC236}">
                <a16:creationId xmlns:a16="http://schemas.microsoft.com/office/drawing/2014/main" id="{2A181491-B689-7B55-6950-8F5EF03E8E80}"/>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13</a:t>
            </a:fld>
            <a:endParaRPr lang="en-US"/>
          </a:p>
        </p:txBody>
      </p:sp>
      <p:graphicFrame>
        <p:nvGraphicFramePr>
          <p:cNvPr id="8" name="TextBox 5">
            <a:extLst>
              <a:ext uri="{FF2B5EF4-FFF2-40B4-BE49-F238E27FC236}">
                <a16:creationId xmlns:a16="http://schemas.microsoft.com/office/drawing/2014/main" id="{25435880-DE83-4AE6-0C0C-E8BEDD12548D}"/>
              </a:ext>
            </a:extLst>
          </p:cNvPr>
          <p:cNvGraphicFramePr/>
          <p:nvPr>
            <p:extLst>
              <p:ext uri="{D42A27DB-BD31-4B8C-83A1-F6EECF244321}">
                <p14:modId xmlns:p14="http://schemas.microsoft.com/office/powerpoint/2010/main" val="2214511287"/>
              </p:ext>
            </p:extLst>
          </p:nvPr>
        </p:nvGraphicFramePr>
        <p:xfrm>
          <a:off x="628650" y="2203704"/>
          <a:ext cx="7866126" cy="44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72F99416-9CFC-4A6D-56C2-F38A9754D7B6}"/>
              </a:ext>
            </a:extLst>
          </p:cNvPr>
          <p:cNvSpPr txBox="1"/>
          <p:nvPr/>
        </p:nvSpPr>
        <p:spPr>
          <a:xfrm>
            <a:off x="628650" y="1765218"/>
            <a:ext cx="8282178" cy="365760"/>
          </a:xfrm>
          <a:prstGeom prst="rect">
            <a:avLst/>
          </a:prstGeom>
          <a:noFill/>
        </p:spPr>
        <p:txBody>
          <a:bodyPr wrap="square">
            <a:spAutoFit/>
          </a:bodyPr>
          <a:lstStyle/>
          <a:p>
            <a:pPr marL="0"/>
            <a:r>
              <a:rPr lang="zh-CN" sz="1800" b="0" i="0" strike="noStrike" cap="none" spc="0" baseline="0">
                <a:solidFill>
                  <a:srgbClr val="000000"/>
                </a:solidFill>
                <a:effectLst/>
                <a:latin typeface="SimSun"/>
                <a:ea typeface="SimSun"/>
                <a:cs typeface="SimSun"/>
              </a:rPr>
              <a:t>任何人都可以参与性骚扰，任何人都可以成为目标，包括：</a:t>
            </a:r>
          </a:p>
        </p:txBody>
      </p:sp>
    </p:spTree>
    <p:extLst>
      <p:ext uri="{BB962C8B-B14F-4D97-AF65-F5344CB8AC3E}">
        <p14:creationId xmlns:p14="http://schemas.microsoft.com/office/powerpoint/2010/main" val="96912744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89D8-C4F0-F31B-727F-15B2F6DC5152}"/>
              </a:ext>
            </a:extLst>
          </p:cNvPr>
          <p:cNvSpPr>
            <a:spLocks noGrp="1"/>
          </p:cNvSpPr>
          <p:nvPr>
            <p:ph type="title"/>
          </p:nvPr>
        </p:nvSpPr>
        <p:spPr/>
        <p:txBody>
          <a:bodyPr/>
          <a:lstStyle/>
          <a:p>
            <a:r>
              <a:rPr lang="zh-CN" sz="2000" b="0" i="0" strike="noStrike" cap="none" spc="0" baseline="0">
                <a:solidFill>
                  <a:srgbClr val="FFFFFF"/>
                </a:solidFill>
                <a:effectLst/>
                <a:latin typeface="SimSun"/>
                <a:ea typeface="SimSun"/>
                <a:cs typeface="SimSun"/>
              </a:rPr>
              <a:t>语言和评论不当</a:t>
            </a:r>
          </a:p>
        </p:txBody>
      </p:sp>
      <p:sp>
        <p:nvSpPr>
          <p:cNvPr id="3" name="Content Placeholder 2">
            <a:extLst>
              <a:ext uri="{FF2B5EF4-FFF2-40B4-BE49-F238E27FC236}">
                <a16:creationId xmlns:a16="http://schemas.microsoft.com/office/drawing/2014/main" id="{7A675047-B99C-FF66-70F8-F831DAF17610}"/>
              </a:ext>
            </a:extLst>
          </p:cNvPr>
          <p:cNvSpPr>
            <a:spLocks noGrp="1"/>
          </p:cNvSpPr>
          <p:nvPr>
            <p:ph idx="1"/>
          </p:nvPr>
        </p:nvSpPr>
        <p:spPr/>
        <p:txBody>
          <a:bodyPr>
            <a:normAutofit/>
          </a:bodyPr>
          <a:lstStyle/>
          <a:p>
            <a:pPr marL="0" indent="0">
              <a:buNone/>
            </a:pPr>
            <a:r>
              <a:rPr lang="zh-CN" sz="2100" b="0" i="0" strike="noStrike" cap="none" spc="0" baseline="0">
                <a:solidFill>
                  <a:srgbClr val="000000"/>
                </a:solidFill>
                <a:effectLst/>
                <a:latin typeface="SimSun"/>
                <a:ea typeface="SimSun"/>
                <a:cs typeface="SimSun"/>
              </a:rPr>
              <a:t>这些场景中的任何一种是否不合适？</a:t>
            </a:r>
          </a:p>
          <a:p>
            <a:endParaRPr lang="en-GB"/>
          </a:p>
          <a:p>
            <a:pPr marL="685775" lvl="1" indent="-342900">
              <a:buFont typeface="+mj-lt"/>
              <a:buAutoNum type="arabicPeriod"/>
            </a:pPr>
            <a:r>
              <a:rPr lang="zh-CN" sz="1800" b="0" i="0" strike="noStrike" cap="none" spc="0" baseline="0">
                <a:solidFill>
                  <a:srgbClr val="000000"/>
                </a:solidFill>
                <a:effectLst/>
                <a:latin typeface="SimSun"/>
                <a:ea typeface="SimSun"/>
                <a:cs typeface="SimSun"/>
              </a:rPr>
              <a:t>供应商未经许可接触另一名员工的面部以去除睫毛。</a:t>
            </a:r>
          </a:p>
          <a:p>
            <a:pPr marL="685775" lvl="1" indent="-342900">
              <a:buFont typeface="+mj-lt"/>
              <a:buAutoNum type="arabicPeriod"/>
            </a:pPr>
            <a:r>
              <a:rPr lang="zh-CN" sz="1800" b="0" i="0" strike="noStrike" cap="none" spc="0" baseline="0">
                <a:solidFill>
                  <a:srgbClr val="000000"/>
                </a:solidFill>
                <a:effectLst/>
                <a:latin typeface="SimSun"/>
                <a:ea typeface="SimSun"/>
                <a:cs typeface="SimSun"/>
              </a:rPr>
              <a:t>经理鼓励员工使用她的“女性魅力”在会议中发表观点。</a:t>
            </a:r>
          </a:p>
          <a:p>
            <a:pPr marL="685775" lvl="1" indent="-342900">
              <a:buFont typeface="+mj-lt"/>
              <a:buAutoNum type="arabicPeriod"/>
            </a:pPr>
            <a:r>
              <a:rPr lang="zh-CN" sz="1800" b="0" i="0" strike="noStrike" cap="none" spc="0" baseline="0">
                <a:solidFill>
                  <a:srgbClr val="000000"/>
                </a:solidFill>
                <a:effectLst/>
                <a:latin typeface="SimSun"/>
                <a:ea typeface="SimSun"/>
                <a:cs typeface="SimSun"/>
              </a:rPr>
              <a:t>一位同事对客户的非二元状态发表评论......“这只是一个趋势”......“他、她、他们...... 不管怎样！”</a:t>
            </a:r>
          </a:p>
          <a:p>
            <a:pPr lvl="1"/>
            <a:endParaRPr lang="en-GB"/>
          </a:p>
          <a:p>
            <a:pPr marL="342875" lvl="1" indent="0">
              <a:buNone/>
            </a:pPr>
            <a:r>
              <a:rPr lang="zh-CN" sz="1800" b="0" i="0" strike="noStrike" cap="none" spc="0" baseline="0">
                <a:solidFill>
                  <a:srgbClr val="000000"/>
                </a:solidFill>
                <a:effectLst/>
                <a:latin typeface="SimSun"/>
                <a:ea typeface="SimSun"/>
                <a:cs typeface="SimSun"/>
              </a:rPr>
              <a:t>回答......</a:t>
            </a:r>
            <a:r>
              <a:rPr lang="zh-CN" sz="1800" b="1" i="0" strike="noStrike" cap="none" spc="0" baseline="0">
                <a:solidFill>
                  <a:srgbClr val="FF0000"/>
                </a:solidFill>
                <a:effectLst/>
                <a:latin typeface="SimSun"/>
                <a:ea typeface="SimSun"/>
                <a:cs typeface="SimSun"/>
              </a:rPr>
              <a:t>是的！ </a:t>
            </a:r>
          </a:p>
          <a:p>
            <a:pPr marL="342875" lvl="1" indent="0">
              <a:buNone/>
            </a:pPr>
            <a:endParaRPr lang="en-GB" b="1">
              <a:solidFill>
                <a:srgbClr val="FF0000"/>
              </a:solidFill>
            </a:endParaRPr>
          </a:p>
          <a:p>
            <a:pPr marL="342875" lvl="1" indent="0">
              <a:buNone/>
            </a:pPr>
            <a:r>
              <a:rPr lang="zh-CN" sz="1800" b="0" i="0" strike="noStrike" cap="none" spc="0" baseline="0">
                <a:solidFill>
                  <a:srgbClr val="000000"/>
                </a:solidFill>
                <a:effectLst/>
                <a:latin typeface="SimSun"/>
                <a:ea typeface="SimSun"/>
                <a:cs typeface="SimSun"/>
              </a:rPr>
              <a:t>记住...... 性骚扰可能包括针对某人的以下行为的不受欢迎或冒犯性行为：</a:t>
            </a:r>
          </a:p>
          <a:p>
            <a:pPr marL="342875" lvl="1" indent="0">
              <a:buNone/>
            </a:pPr>
            <a:endParaRPr lang="en-GB"/>
          </a:p>
          <a:p>
            <a:pPr marL="342875" lvl="1" indent="0">
              <a:buNone/>
            </a:pPr>
            <a:r>
              <a:rPr lang="zh-CN" sz="1800" b="0" i="0" strike="noStrike" cap="none" spc="0" baseline="0">
                <a:solidFill>
                  <a:srgbClr val="000000"/>
                </a:solidFill>
                <a:effectLst/>
                <a:latin typeface="SimSun"/>
                <a:ea typeface="SimSun"/>
                <a:cs typeface="SimSun"/>
              </a:rPr>
              <a:t>	- 性别认同</a:t>
            </a:r>
          </a:p>
          <a:p>
            <a:pPr marL="342875" lvl="1" indent="0">
              <a:buNone/>
            </a:pPr>
            <a:r>
              <a:rPr lang="zh-CN" sz="1800" b="0" i="0" strike="noStrike" cap="none" spc="0" baseline="0">
                <a:solidFill>
                  <a:srgbClr val="000000"/>
                </a:solidFill>
                <a:effectLst/>
                <a:latin typeface="SimSun"/>
                <a:ea typeface="SimSun"/>
                <a:cs typeface="SimSun"/>
              </a:rPr>
              <a:t>	- 性别表达 </a:t>
            </a:r>
          </a:p>
          <a:p>
            <a:pPr marL="342875" lvl="1" indent="0">
              <a:buNone/>
            </a:pPr>
            <a:r>
              <a:rPr lang="zh-CN" sz="1800" b="0" i="0" strike="noStrike" cap="none" spc="0" baseline="0">
                <a:solidFill>
                  <a:srgbClr val="000000"/>
                </a:solidFill>
                <a:effectLst/>
                <a:latin typeface="SimSun"/>
                <a:ea typeface="SimSun"/>
                <a:cs typeface="SimSun"/>
              </a:rPr>
              <a:t>	- 跨性别者状态</a:t>
            </a:r>
          </a:p>
          <a:p>
            <a:pPr marL="342875" lvl="1" indent="0">
              <a:buNone/>
            </a:pPr>
            <a:r>
              <a:rPr lang="zh-CN" sz="1800" b="0" i="0" strike="noStrike" cap="none" spc="0" baseline="0">
                <a:solidFill>
                  <a:srgbClr val="000000"/>
                </a:solidFill>
                <a:effectLst/>
                <a:latin typeface="SimSun"/>
                <a:ea typeface="SimSun"/>
                <a:cs typeface="SimSun"/>
              </a:rPr>
              <a:t>	- 性取向</a:t>
            </a:r>
          </a:p>
        </p:txBody>
      </p:sp>
      <p:sp>
        <p:nvSpPr>
          <p:cNvPr id="5" name="Slide Number Placeholder 4">
            <a:extLst>
              <a:ext uri="{FF2B5EF4-FFF2-40B4-BE49-F238E27FC236}">
                <a16:creationId xmlns:a16="http://schemas.microsoft.com/office/drawing/2014/main" id="{D8B0E1BA-5FF0-2785-4FDB-357BAF0F1F4A}"/>
              </a:ext>
            </a:extLst>
          </p:cNvPr>
          <p:cNvSpPr>
            <a:spLocks noGrp="1"/>
          </p:cNvSpPr>
          <p:nvPr>
            <p:ph type="sldNum" sz="quarter" idx="4"/>
          </p:nvPr>
        </p:nvSpPr>
        <p:spPr/>
        <p:txBody>
          <a:bodyPr/>
          <a:lstStyle/>
          <a:p>
            <a:fld id="{BB5FC4A1-A2DE-4EB5-9A46-57D39B4235EC}" type="slidenum">
              <a:rPr lang="en-US" smtClean="0"/>
              <a:t>14</a:t>
            </a:fld>
            <a:endParaRPr lang="en-US"/>
          </a:p>
        </p:txBody>
      </p:sp>
    </p:spTree>
    <p:extLst>
      <p:ext uri="{BB962C8B-B14F-4D97-AF65-F5344CB8AC3E}">
        <p14:creationId xmlns:p14="http://schemas.microsoft.com/office/powerpoint/2010/main" val="41990264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BD99-728D-2A6F-22A6-5226E04A7CAF}"/>
              </a:ext>
            </a:extLst>
          </p:cNvPr>
          <p:cNvSpPr>
            <a:spLocks noGrp="1"/>
          </p:cNvSpPr>
          <p:nvPr>
            <p:ph type="title"/>
          </p:nvPr>
        </p:nvSpPr>
        <p:spPr/>
        <p:txBody>
          <a:bodyPr/>
          <a:lstStyle/>
          <a:p>
            <a:r>
              <a:rPr lang="zh-CN" sz="2000" b="0" i="0" strike="noStrike" cap="none" spc="0" baseline="0">
                <a:solidFill>
                  <a:srgbClr val="FFFFFF"/>
                </a:solidFill>
                <a:effectLst/>
                <a:latin typeface="SimSun"/>
                <a:ea typeface="SimSun"/>
                <a:cs typeface="SimSun"/>
              </a:rPr>
              <a:t>敌对的工作环境</a:t>
            </a:r>
          </a:p>
        </p:txBody>
      </p:sp>
      <p:sp>
        <p:nvSpPr>
          <p:cNvPr id="5" name="Slide Number Placeholder 4">
            <a:extLst>
              <a:ext uri="{FF2B5EF4-FFF2-40B4-BE49-F238E27FC236}">
                <a16:creationId xmlns:a16="http://schemas.microsoft.com/office/drawing/2014/main" id="{010333A6-3546-C11B-87C7-BE48050D68A8}"/>
              </a:ext>
            </a:extLst>
          </p:cNvPr>
          <p:cNvSpPr>
            <a:spLocks noGrp="1"/>
          </p:cNvSpPr>
          <p:nvPr>
            <p:ph type="sldNum" sz="quarter" idx="4"/>
          </p:nvPr>
        </p:nvSpPr>
        <p:spPr/>
        <p:txBody>
          <a:bodyPr/>
          <a:lstStyle/>
          <a:p>
            <a:fld id="{BB5FC4A1-A2DE-4EB5-9A46-57D39B4235EC}" type="slidenum">
              <a:rPr lang="en-US" smtClean="0"/>
              <a:t>15</a:t>
            </a:fld>
            <a:endParaRPr lang="en-US"/>
          </a:p>
        </p:txBody>
      </p:sp>
      <p:sp>
        <p:nvSpPr>
          <p:cNvPr id="8" name="TextBox 7">
            <a:extLst>
              <a:ext uri="{FF2B5EF4-FFF2-40B4-BE49-F238E27FC236}">
                <a16:creationId xmlns:a16="http://schemas.microsoft.com/office/drawing/2014/main" id="{A15DFE61-20E0-D5EC-D0CE-22F6BE2E082B}"/>
              </a:ext>
            </a:extLst>
          </p:cNvPr>
          <p:cNvSpPr txBox="1"/>
          <p:nvPr/>
        </p:nvSpPr>
        <p:spPr>
          <a:xfrm>
            <a:off x="371440" y="6305788"/>
            <a:ext cx="8261946" cy="365760"/>
          </a:xfrm>
          <a:prstGeom prst="rect">
            <a:avLst/>
          </a:prstGeom>
          <a:noFill/>
        </p:spPr>
        <p:txBody>
          <a:bodyPr wrap="square" rtlCol="0">
            <a:spAutoFit/>
          </a:bodyPr>
          <a:lstStyle/>
          <a:p>
            <a:pPr algn="ctr"/>
            <a:r>
              <a:rPr lang="zh-CN" sz="1800" b="0" i="0" strike="noStrike" cap="none" spc="0" baseline="0">
                <a:solidFill>
                  <a:srgbClr val="FF0000"/>
                </a:solidFill>
                <a:effectLst/>
                <a:latin typeface="SimSun"/>
                <a:ea typeface="SimSun"/>
                <a:cs typeface="SimSun"/>
              </a:rPr>
              <a:t>始终运用最佳判断力来确保自己的行为受到尊重</a:t>
            </a:r>
          </a:p>
        </p:txBody>
      </p:sp>
      <p:sp>
        <p:nvSpPr>
          <p:cNvPr id="3" name="TextBox 2">
            <a:extLst>
              <a:ext uri="{FF2B5EF4-FFF2-40B4-BE49-F238E27FC236}">
                <a16:creationId xmlns:a16="http://schemas.microsoft.com/office/drawing/2014/main" id="{47710745-2062-F17B-E90E-EA2A4D39D9B6}"/>
              </a:ext>
            </a:extLst>
          </p:cNvPr>
          <p:cNvSpPr txBox="1"/>
          <p:nvPr/>
        </p:nvSpPr>
        <p:spPr>
          <a:xfrm>
            <a:off x="822960" y="1528468"/>
            <a:ext cx="7847861" cy="365760"/>
          </a:xfrm>
          <a:prstGeom prst="rect">
            <a:avLst/>
          </a:prstGeom>
          <a:noFill/>
        </p:spPr>
        <p:txBody>
          <a:bodyPr wrap="square" rtlCol="0">
            <a:spAutoFit/>
          </a:bodyPr>
          <a:lstStyle/>
          <a:p>
            <a:r>
              <a:rPr lang="zh-CN" sz="1800" b="0" i="0" strike="noStrike" cap="none" spc="0" baseline="0">
                <a:solidFill>
                  <a:srgbClr val="000000"/>
                </a:solidFill>
                <a:effectLst/>
                <a:latin typeface="SimSun"/>
                <a:ea typeface="SimSun"/>
                <a:cs typeface="SimSun"/>
              </a:rPr>
              <a:t>可能导致敌对工作环境的行为示例包括......</a:t>
            </a:r>
          </a:p>
        </p:txBody>
      </p:sp>
      <p:graphicFrame>
        <p:nvGraphicFramePr>
          <p:cNvPr id="4" name="Diagram 3">
            <a:extLst>
              <a:ext uri="{FF2B5EF4-FFF2-40B4-BE49-F238E27FC236}">
                <a16:creationId xmlns:a16="http://schemas.microsoft.com/office/drawing/2014/main" id="{F066EC6C-DCB6-3357-ABD4-0298BB5F32F6}"/>
              </a:ext>
            </a:extLst>
          </p:cNvPr>
          <p:cNvGraphicFramePr/>
          <p:nvPr>
            <p:extLst>
              <p:ext uri="{D42A27DB-BD31-4B8C-83A1-F6EECF244321}">
                <p14:modId xmlns:p14="http://schemas.microsoft.com/office/powerpoint/2010/main" val="1191710117"/>
              </p:ext>
            </p:extLst>
          </p:nvPr>
        </p:nvGraphicFramePr>
        <p:xfrm>
          <a:off x="905521" y="1897800"/>
          <a:ext cx="7084381" cy="4628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82699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3504-B4E9-2A53-F774-60838F5F4089}"/>
              </a:ext>
            </a:extLst>
          </p:cNvPr>
          <p:cNvSpPr>
            <a:spLocks noGrp="1"/>
          </p:cNvSpPr>
          <p:nvPr>
            <p:ph type="title"/>
          </p:nvPr>
        </p:nvSpPr>
        <p:spPr>
          <a:xfrm>
            <a:off x="822960" y="182880"/>
            <a:ext cx="7358907" cy="787032"/>
          </a:xfrm>
        </p:spPr>
        <p:txBody>
          <a:bodyPr anchor="ctr">
            <a:normAutofit/>
          </a:bodyPr>
          <a:lstStyle/>
          <a:p>
            <a:r>
              <a:rPr lang="zh-CN" sz="2000" b="0" i="0" strike="noStrike" cap="none" spc="0" baseline="0">
                <a:solidFill>
                  <a:srgbClr val="FFFFFF"/>
                </a:solidFill>
                <a:effectLst/>
                <a:latin typeface="SimSun"/>
                <a:ea typeface="SimSun"/>
                <a:cs typeface="SimSun"/>
              </a:rPr>
              <a:t>现场与场外</a:t>
            </a:r>
          </a:p>
        </p:txBody>
      </p:sp>
      <p:sp>
        <p:nvSpPr>
          <p:cNvPr id="5" name="Slide Number Placeholder 4">
            <a:extLst>
              <a:ext uri="{FF2B5EF4-FFF2-40B4-BE49-F238E27FC236}">
                <a16:creationId xmlns:a16="http://schemas.microsoft.com/office/drawing/2014/main" id="{76041D41-19C3-C0F8-D7C8-57DBB24DE412}"/>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16</a:t>
            </a:fld>
            <a:endParaRPr lang="en-US"/>
          </a:p>
        </p:txBody>
      </p:sp>
      <p:graphicFrame>
        <p:nvGraphicFramePr>
          <p:cNvPr id="8" name="Content Placeholder 2">
            <a:extLst>
              <a:ext uri="{FF2B5EF4-FFF2-40B4-BE49-F238E27FC236}">
                <a16:creationId xmlns:a16="http://schemas.microsoft.com/office/drawing/2014/main" id="{A18E2935-DEEB-A2F1-2E13-5C287F219845}"/>
              </a:ext>
            </a:extLst>
          </p:cNvPr>
          <p:cNvGraphicFramePr>
            <a:graphicFrameLocks noGrp="1"/>
          </p:cNvGraphicFramePr>
          <p:nvPr>
            <p:ph idx="1"/>
            <p:extLst>
              <p:ext uri="{D42A27DB-BD31-4B8C-83A1-F6EECF244321}">
                <p14:modId xmlns:p14="http://schemas.microsoft.com/office/powerpoint/2010/main" val="3759020485"/>
              </p:ext>
            </p:extLst>
          </p:nvPr>
        </p:nvGraphicFramePr>
        <p:xfrm>
          <a:off x="1553473" y="2221778"/>
          <a:ext cx="5751576" cy="3808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617987A-B474-0F02-9399-C3497F7BC0B9}"/>
              </a:ext>
            </a:extLst>
          </p:cNvPr>
          <p:cNvSpPr txBox="1"/>
          <p:nvPr/>
        </p:nvSpPr>
        <p:spPr>
          <a:xfrm>
            <a:off x="1989670" y="1620274"/>
            <a:ext cx="4879181" cy="365760"/>
          </a:xfrm>
          <a:prstGeom prst="rect">
            <a:avLst/>
          </a:prstGeom>
          <a:noFill/>
        </p:spPr>
        <p:txBody>
          <a:bodyPr wrap="square" rtlCol="0">
            <a:spAutoFit/>
          </a:bodyPr>
          <a:lstStyle/>
          <a:p>
            <a:r>
              <a:rPr lang="zh-CN" sz="1800" b="1" i="0" strike="noStrike" cap="none" spc="0" baseline="0">
                <a:solidFill>
                  <a:srgbClr val="000000"/>
                </a:solidFill>
                <a:effectLst/>
                <a:latin typeface="SimSun"/>
                <a:ea typeface="SimSun"/>
                <a:cs typeface="SimSun"/>
              </a:rPr>
              <a:t>法律和我们的政策也适用于异地，包括</a:t>
            </a:r>
          </a:p>
        </p:txBody>
      </p:sp>
      <p:sp>
        <p:nvSpPr>
          <p:cNvPr id="10" name="TextBox 9">
            <a:extLst>
              <a:ext uri="{FF2B5EF4-FFF2-40B4-BE49-F238E27FC236}">
                <a16:creationId xmlns:a16="http://schemas.microsoft.com/office/drawing/2014/main" id="{005B49E7-54D4-4F8F-19AA-C7F830247548}"/>
              </a:ext>
            </a:extLst>
          </p:cNvPr>
          <p:cNvSpPr txBox="1"/>
          <p:nvPr/>
        </p:nvSpPr>
        <p:spPr>
          <a:xfrm>
            <a:off x="551000" y="6125592"/>
            <a:ext cx="8042000" cy="365760"/>
          </a:xfrm>
          <a:prstGeom prst="rect">
            <a:avLst/>
          </a:prstGeom>
          <a:noFill/>
        </p:spPr>
        <p:txBody>
          <a:bodyPr wrap="square" rtlCol="0">
            <a:spAutoFit/>
          </a:bodyPr>
          <a:lstStyle/>
          <a:p>
            <a:r>
              <a:rPr lang="zh-CN" sz="1800" b="1" i="0" strike="noStrike" cap="none" spc="0" baseline="0">
                <a:solidFill>
                  <a:srgbClr val="000000"/>
                </a:solidFill>
                <a:effectLst/>
                <a:latin typeface="SimSun"/>
                <a:ea typeface="SimSun"/>
                <a:cs typeface="SimSun"/>
              </a:rPr>
              <a:t>法律和我们的政策适用于每个人，无论他们在哪里工作</a:t>
            </a:r>
          </a:p>
        </p:txBody>
      </p:sp>
    </p:spTree>
    <p:extLst>
      <p:ext uri="{BB962C8B-B14F-4D97-AF65-F5344CB8AC3E}">
        <p14:creationId xmlns:p14="http://schemas.microsoft.com/office/powerpoint/2010/main" val="29807949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38BE-D35C-18F4-DD18-076F9D973F35}"/>
              </a:ext>
            </a:extLst>
          </p:cNvPr>
          <p:cNvSpPr>
            <a:spLocks noGrp="1"/>
          </p:cNvSpPr>
          <p:nvPr>
            <p:ph type="title"/>
          </p:nvPr>
        </p:nvSpPr>
        <p:spPr/>
        <p:txBody>
          <a:bodyPr/>
          <a:lstStyle/>
          <a:p>
            <a:r>
              <a:rPr lang="zh-CN" sz="2000" b="0" i="0" strike="noStrike" cap="none" spc="0" baseline="0">
                <a:solidFill>
                  <a:srgbClr val="FFFFFF"/>
                </a:solidFill>
                <a:effectLst/>
                <a:latin typeface="SimSun"/>
                <a:ea typeface="SimSun"/>
                <a:cs typeface="SimSun"/>
              </a:rPr>
              <a:t>歧视</a:t>
            </a:r>
          </a:p>
        </p:txBody>
      </p:sp>
      <p:sp>
        <p:nvSpPr>
          <p:cNvPr id="5" name="Slide Number Placeholder 4">
            <a:extLst>
              <a:ext uri="{FF2B5EF4-FFF2-40B4-BE49-F238E27FC236}">
                <a16:creationId xmlns:a16="http://schemas.microsoft.com/office/drawing/2014/main" id="{D4EE7B1D-3612-EFA3-F9DC-ECF372B09B51}"/>
              </a:ext>
            </a:extLst>
          </p:cNvPr>
          <p:cNvSpPr>
            <a:spLocks noGrp="1"/>
          </p:cNvSpPr>
          <p:nvPr>
            <p:ph type="sldNum" sz="quarter" idx="4"/>
          </p:nvPr>
        </p:nvSpPr>
        <p:spPr/>
        <p:txBody>
          <a:bodyPr/>
          <a:lstStyle/>
          <a:p>
            <a:fld id="{BB5FC4A1-A2DE-4EB5-9A46-57D39B4235EC}" type="slidenum">
              <a:rPr lang="en-US" smtClean="0"/>
              <a:t>17</a:t>
            </a:fld>
            <a:endParaRPr lang="en-US"/>
          </a:p>
        </p:txBody>
      </p:sp>
      <p:sp>
        <p:nvSpPr>
          <p:cNvPr id="3" name="TextBox 2">
            <a:extLst>
              <a:ext uri="{FF2B5EF4-FFF2-40B4-BE49-F238E27FC236}">
                <a16:creationId xmlns:a16="http://schemas.microsoft.com/office/drawing/2014/main" id="{1C66F432-C4F6-FCEE-F1EB-C13A0EC3264F}"/>
              </a:ext>
            </a:extLst>
          </p:cNvPr>
          <p:cNvSpPr txBox="1"/>
          <p:nvPr/>
        </p:nvSpPr>
        <p:spPr>
          <a:xfrm>
            <a:off x="639192" y="2024108"/>
            <a:ext cx="3357166" cy="3108960"/>
          </a:xfrm>
          <a:prstGeom prst="rect">
            <a:avLst/>
          </a:prstGeom>
          <a:noFill/>
        </p:spPr>
        <p:txBody>
          <a:bodyPr wrap="square" rtlCol="0">
            <a:spAutoFit/>
          </a:bodyPr>
          <a:lstStyle/>
          <a:p>
            <a:r>
              <a:rPr lang="zh-CN" sz="1800" b="0" i="0" strike="noStrike" cap="none" spc="0" baseline="0">
                <a:solidFill>
                  <a:srgbClr val="000000"/>
                </a:solidFill>
                <a:effectLst/>
                <a:latin typeface="SimSun"/>
                <a:ea typeface="SimSun"/>
                <a:cs typeface="SimSun"/>
              </a:rPr>
              <a:t>歧视会影响人们如何获得的重要工作决策：</a:t>
            </a:r>
          </a:p>
          <a:p>
            <a:endParaRPr lang="en-US"/>
          </a:p>
          <a:p>
            <a:pPr marL="285750" indent="-285750">
              <a:buFont typeface="Arial" panose="020B0604020202020204" pitchFamily="34" charset="0"/>
              <a:buChar char="•"/>
            </a:pPr>
            <a:r>
              <a:rPr lang="zh-CN" sz="1800" b="0" i="0" strike="noStrike" cap="none" spc="0" baseline="0">
                <a:solidFill>
                  <a:srgbClr val="000000"/>
                </a:solidFill>
                <a:effectLst/>
                <a:latin typeface="SimSun"/>
                <a:ea typeface="SimSun"/>
                <a:cs typeface="SimSun"/>
              </a:rPr>
              <a:t>已雇用</a:t>
            </a:r>
          </a:p>
          <a:p>
            <a:pPr marL="285750" indent="-285750">
              <a:buFont typeface="Arial" panose="020B0604020202020204" pitchFamily="34" charset="0"/>
              <a:buChar char="•"/>
            </a:pPr>
            <a:r>
              <a:rPr lang="zh-CN" sz="1800" b="0" i="0" strike="noStrike" cap="none" spc="0" baseline="0">
                <a:solidFill>
                  <a:srgbClr val="000000"/>
                </a:solidFill>
                <a:effectLst/>
                <a:latin typeface="SimSun"/>
                <a:ea typeface="SimSun"/>
                <a:cs typeface="SimSun"/>
              </a:rPr>
              <a:t>已解雇</a:t>
            </a:r>
          </a:p>
          <a:p>
            <a:pPr marL="285750" indent="-285750">
              <a:buFont typeface="Arial" panose="020B0604020202020204" pitchFamily="34" charset="0"/>
              <a:buChar char="•"/>
            </a:pPr>
            <a:r>
              <a:rPr lang="zh-CN" sz="1800" b="0" i="0" strike="noStrike" cap="none" spc="0" baseline="0">
                <a:solidFill>
                  <a:srgbClr val="000000"/>
                </a:solidFill>
                <a:effectLst/>
                <a:latin typeface="SimSun"/>
                <a:ea typeface="SimSun"/>
                <a:cs typeface="SimSun"/>
              </a:rPr>
              <a:t>已付</a:t>
            </a:r>
          </a:p>
          <a:p>
            <a:pPr marL="285750" indent="-285750">
              <a:buFont typeface="Arial" panose="020B0604020202020204" pitchFamily="34" charset="0"/>
              <a:buChar char="•"/>
            </a:pPr>
            <a:r>
              <a:rPr lang="zh-CN" sz="1800" b="0" i="0" strike="noStrike" cap="none" spc="0" baseline="0">
                <a:solidFill>
                  <a:srgbClr val="000000"/>
                </a:solidFill>
                <a:effectLst/>
                <a:latin typeface="SimSun"/>
                <a:ea typeface="SimSun"/>
                <a:cs typeface="SimSun"/>
              </a:rPr>
              <a:t>晋升</a:t>
            </a:r>
          </a:p>
          <a:p>
            <a:pPr marL="285750" indent="-285750">
              <a:buFont typeface="Arial" panose="020B0604020202020204" pitchFamily="34" charset="0"/>
              <a:buChar char="•"/>
            </a:pPr>
            <a:r>
              <a:rPr lang="zh-CN" sz="1800" b="0" i="0" strike="noStrike" cap="none" spc="0" baseline="0">
                <a:solidFill>
                  <a:srgbClr val="000000"/>
                </a:solidFill>
                <a:effectLst/>
                <a:latin typeface="SimSun"/>
                <a:ea typeface="SimSun"/>
                <a:cs typeface="SimSun"/>
              </a:rPr>
              <a:t>已降级</a:t>
            </a:r>
          </a:p>
          <a:p>
            <a:endParaRPr lang="en-US"/>
          </a:p>
          <a:p>
            <a:r>
              <a:rPr lang="zh-CN" sz="1800" b="0" i="0" strike="noStrike" cap="none" spc="0" baseline="0">
                <a:solidFill>
                  <a:srgbClr val="000000"/>
                </a:solidFill>
                <a:effectLst/>
                <a:latin typeface="SimSun"/>
                <a:ea typeface="SimSun"/>
                <a:cs typeface="SimSun"/>
              </a:rPr>
              <a:t>法律禁止基于受保护理由做出决定。</a:t>
            </a:r>
          </a:p>
          <a:p>
            <a:endParaRPr lang="en-US"/>
          </a:p>
          <a:p>
            <a:endParaRPr lang="en-US"/>
          </a:p>
        </p:txBody>
      </p:sp>
      <p:pic>
        <p:nvPicPr>
          <p:cNvPr id="9" name="Content Placeholder 8" descr="A person and person shaking hands&#10;&#10;Description automatically generated">
            <a:extLst>
              <a:ext uri="{FF2B5EF4-FFF2-40B4-BE49-F238E27FC236}">
                <a16:creationId xmlns:a16="http://schemas.microsoft.com/office/drawing/2014/main" id="{9C1D1F2A-121C-6765-A5A7-1F5882EF555D}"/>
              </a:ext>
            </a:extLst>
          </p:cNvPr>
          <p:cNvPicPr>
            <a:picLocks noGrp="1" noChangeAspect="1"/>
          </p:cNvPicPr>
          <p:nvPr>
            <p:ph idx="1"/>
          </p:nvPr>
        </p:nvPicPr>
        <p:blipFill>
          <a:blip r:embed="rId2"/>
          <a:stretch>
            <a:fillRect/>
          </a:stretch>
        </p:blipFill>
        <p:spPr>
          <a:xfrm>
            <a:off x="4572000" y="2152325"/>
            <a:ext cx="4140200" cy="3105150"/>
          </a:xfrm>
        </p:spPr>
      </p:pic>
    </p:spTree>
    <p:extLst>
      <p:ext uri="{BB962C8B-B14F-4D97-AF65-F5344CB8AC3E}">
        <p14:creationId xmlns:p14="http://schemas.microsoft.com/office/powerpoint/2010/main" val="98166948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E336-4484-55C6-395A-D378598BF4F8}"/>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zh-CN" sz="2000" b="0" i="0" strike="noStrike" cap="none" spc="0" baseline="0">
                <a:solidFill>
                  <a:srgbClr val="FFFFFF"/>
                </a:solidFill>
                <a:effectLst/>
                <a:latin typeface="SimSun"/>
                <a:ea typeface="SimSun"/>
                <a:cs typeface="SimSun"/>
              </a:rPr>
              <a:t>工作场所欺凌</a:t>
            </a:r>
          </a:p>
        </p:txBody>
      </p:sp>
      <p:sp>
        <p:nvSpPr>
          <p:cNvPr id="9" name="TextBox 8">
            <a:extLst>
              <a:ext uri="{FF2B5EF4-FFF2-40B4-BE49-F238E27FC236}">
                <a16:creationId xmlns:a16="http://schemas.microsoft.com/office/drawing/2014/main" id="{87FEABC1-0E2B-CA86-F809-3DA3A9B36182}"/>
              </a:ext>
            </a:extLst>
          </p:cNvPr>
          <p:cNvSpPr txBox="1"/>
          <p:nvPr/>
        </p:nvSpPr>
        <p:spPr>
          <a:xfrm>
            <a:off x="628650" y="1508760"/>
            <a:ext cx="3886200" cy="5135424"/>
          </a:xfrm>
          <a:prstGeom prst="rect">
            <a:avLst/>
          </a:prstGeom>
        </p:spPr>
        <p:txBody>
          <a:bodyPr vert="horz" lIns="91440" tIns="45720" rIns="91440" bIns="45720" rtlCol="0">
            <a:normAutofit/>
          </a:bodyPr>
          <a:lstStyle/>
          <a:p>
            <a:pPr defTabSz="685749">
              <a:lnSpc>
                <a:spcPct val="90000"/>
              </a:lnSpc>
              <a:spcBef>
                <a:spcPts val="750"/>
              </a:spcBef>
            </a:pPr>
            <a:r>
              <a:rPr lang="zh-CN" sz="2100" b="0" i="0" strike="noStrike" cap="none" spc="0" baseline="0">
                <a:solidFill>
                  <a:srgbClr val="000000"/>
                </a:solidFill>
                <a:effectLst/>
                <a:latin typeface="SimSun"/>
                <a:ea typeface="SimSun"/>
                <a:cs typeface="SimSun"/>
              </a:rPr>
              <a:t>RPM 政策禁止虐待行为，例如：</a:t>
            </a:r>
          </a:p>
          <a:p>
            <a:pPr defTabSz="685749">
              <a:lnSpc>
                <a:spcPct val="90000"/>
              </a:lnSpc>
              <a:spcBef>
                <a:spcPts val="750"/>
              </a:spcBef>
            </a:pPr>
            <a:endParaRPr lang="en-US" sz="2100"/>
          </a:p>
          <a:p>
            <a:pPr marL="171438" indent="-171438" defTabSz="685749">
              <a:lnSpc>
                <a:spcPct val="90000"/>
              </a:lnSpc>
              <a:spcBef>
                <a:spcPts val="750"/>
              </a:spcBef>
              <a:buFont typeface="Arial" panose="020B0604020202020204" pitchFamily="34" charset="0"/>
              <a:buChar char="•"/>
            </a:pPr>
            <a:r>
              <a:rPr lang="zh-CN" sz="2100" b="0" i="0" strike="noStrike" cap="none" spc="0" baseline="0">
                <a:solidFill>
                  <a:srgbClr val="000000"/>
                </a:solidFill>
                <a:effectLst/>
                <a:latin typeface="SimSun"/>
                <a:ea typeface="SimSun"/>
                <a:cs typeface="SimSun"/>
              </a:rPr>
              <a:t>工作场所欺凌</a:t>
            </a:r>
          </a:p>
          <a:p>
            <a:pPr marL="171438" indent="-171438" defTabSz="685749">
              <a:lnSpc>
                <a:spcPct val="90000"/>
              </a:lnSpc>
              <a:spcBef>
                <a:spcPts val="750"/>
              </a:spcBef>
              <a:buFont typeface="Arial" panose="020B0604020202020204" pitchFamily="34" charset="0"/>
              <a:buChar char="•"/>
            </a:pPr>
            <a:r>
              <a:rPr lang="zh-CN" sz="2100" b="0" i="0" strike="noStrike" cap="none" spc="0" baseline="0">
                <a:solidFill>
                  <a:srgbClr val="000000"/>
                </a:solidFill>
                <a:effectLst/>
                <a:latin typeface="SimSun"/>
                <a:ea typeface="SimSun"/>
                <a:cs typeface="SimSun"/>
              </a:rPr>
              <a:t>道德骚扰</a:t>
            </a:r>
          </a:p>
          <a:p>
            <a:pPr marL="171438" indent="-171438" defTabSz="685749">
              <a:lnSpc>
                <a:spcPct val="90000"/>
              </a:lnSpc>
              <a:spcBef>
                <a:spcPts val="750"/>
              </a:spcBef>
              <a:buFont typeface="Arial" panose="020B0604020202020204" pitchFamily="34" charset="0"/>
              <a:buChar char="•"/>
            </a:pPr>
            <a:r>
              <a:rPr lang="zh-CN" sz="2100" b="0" i="0" strike="noStrike" cap="none" spc="0" baseline="0">
                <a:solidFill>
                  <a:srgbClr val="000000"/>
                </a:solidFill>
                <a:effectLst/>
                <a:latin typeface="SimSun"/>
                <a:ea typeface="SimSun"/>
                <a:cs typeface="SimSun"/>
              </a:rPr>
              <a:t>心理骚扰</a:t>
            </a:r>
          </a:p>
          <a:p>
            <a:pPr marL="171438" indent="-171438" defTabSz="685749">
              <a:lnSpc>
                <a:spcPct val="90000"/>
              </a:lnSpc>
              <a:spcBef>
                <a:spcPts val="750"/>
              </a:spcBef>
              <a:buFont typeface="Arial" panose="020B0604020202020204" pitchFamily="34" charset="0"/>
              <a:buChar char="•"/>
            </a:pPr>
            <a:r>
              <a:rPr lang="zh-CN" sz="2100" b="0" i="0" strike="noStrike" cap="none" spc="0" baseline="0">
                <a:solidFill>
                  <a:srgbClr val="000000"/>
                </a:solidFill>
                <a:effectLst/>
                <a:latin typeface="SimSun"/>
                <a:ea typeface="SimSun"/>
                <a:cs typeface="SimSun"/>
              </a:rPr>
              <a:t>伤害</a:t>
            </a:r>
            <a:endParaRPr lang="en-US" sz="2100"/>
          </a:p>
          <a:p>
            <a:pPr marL="171438" indent="-171438" defTabSz="685749">
              <a:lnSpc>
                <a:spcPct val="90000"/>
              </a:lnSpc>
              <a:spcBef>
                <a:spcPts val="750"/>
              </a:spcBef>
              <a:buFont typeface="Arial" panose="020B0604020202020204" pitchFamily="34" charset="0"/>
              <a:buChar char="•"/>
            </a:pPr>
            <a:endParaRPr lang="en-US" sz="2100"/>
          </a:p>
          <a:p>
            <a:pPr defTabSz="685749">
              <a:lnSpc>
                <a:spcPct val="90000"/>
              </a:lnSpc>
              <a:spcBef>
                <a:spcPts val="750"/>
              </a:spcBef>
            </a:pPr>
            <a:r>
              <a:rPr lang="zh-CN" sz="2100" b="0" i="0" strike="noStrike" cap="none" spc="0" baseline="0">
                <a:solidFill>
                  <a:srgbClr val="000000"/>
                </a:solidFill>
                <a:effectLst/>
                <a:latin typeface="SimSun"/>
                <a:ea typeface="SimSun"/>
                <a:cs typeface="SimSun"/>
              </a:rPr>
              <a:t>不容忍虐待行为，这可能导致纪律处分甚至解雇。</a:t>
            </a:r>
          </a:p>
        </p:txBody>
      </p:sp>
      <p:pic>
        <p:nvPicPr>
          <p:cNvPr id="13" name="Content Placeholder 12">
            <a:extLst>
              <a:ext uri="{FF2B5EF4-FFF2-40B4-BE49-F238E27FC236}">
                <a16:creationId xmlns:a16="http://schemas.microsoft.com/office/drawing/2014/main" id="{670D2939-C375-9080-79F4-79D7BEEB615C}"/>
              </a:ext>
            </a:extLst>
          </p:cNvPr>
          <p:cNvPicPr>
            <a:picLocks noGrp="1" noChangeAspect="1"/>
          </p:cNvPicPr>
          <p:nvPr>
            <p:ph sz="half" idx="2"/>
          </p:nvPr>
        </p:nvPicPr>
        <p:blipFill>
          <a:blip r:embed="rId2"/>
          <a:stretch>
            <a:fillRect/>
          </a:stretch>
        </p:blipFill>
        <p:spPr>
          <a:xfrm>
            <a:off x="4670412" y="1508125"/>
            <a:ext cx="3803676" cy="5135563"/>
          </a:xfrm>
        </p:spPr>
      </p:pic>
      <p:sp>
        <p:nvSpPr>
          <p:cNvPr id="5" name="Slide Number Placeholder 4" hidden="1">
            <a:extLst>
              <a:ext uri="{FF2B5EF4-FFF2-40B4-BE49-F238E27FC236}">
                <a16:creationId xmlns:a16="http://schemas.microsoft.com/office/drawing/2014/main" id="{1CE12886-C52E-1C5C-F8AC-E1C4DF71345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18</a:t>
            </a:fld>
            <a:endParaRPr lang="en-US"/>
          </a:p>
        </p:txBody>
      </p:sp>
    </p:spTree>
    <p:extLst>
      <p:ext uri="{BB962C8B-B14F-4D97-AF65-F5344CB8AC3E}">
        <p14:creationId xmlns:p14="http://schemas.microsoft.com/office/powerpoint/2010/main" val="141123654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4E63CD8-53B4-AF1A-FBA4-05945FE997A1}"/>
              </a:ext>
            </a:extLst>
          </p:cNvPr>
          <p:cNvSpPr txBox="1"/>
          <p:nvPr/>
        </p:nvSpPr>
        <p:spPr>
          <a:xfrm>
            <a:off x="431800" y="1508125"/>
            <a:ext cx="4071938" cy="4841875"/>
          </a:xfrm>
          <a:prstGeom prst="rect">
            <a:avLst/>
          </a:prstGeom>
        </p:spPr>
        <p:txBody>
          <a:bodyPr vert="horz" wrap="square" lIns="91440" tIns="45720" rIns="91440" bIns="45720" rtlCol="0" anchor="t">
            <a:normAutofit/>
          </a:bodyPr>
          <a:lstStyle/>
          <a:p>
            <a:pPr defTabSz="685749">
              <a:lnSpc>
                <a:spcPct val="90000"/>
              </a:lnSpc>
              <a:spcAft>
                <a:spcPts val="600"/>
              </a:spcAft>
            </a:pPr>
            <a:r>
              <a:rPr lang="zh-CN" sz="2600" b="1" i="0" strike="noStrike" cap="none" spc="0" baseline="0">
                <a:solidFill>
                  <a:srgbClr val="000000"/>
                </a:solidFill>
                <a:effectLst/>
                <a:latin typeface="SimSun"/>
                <a:ea typeface="SimSun"/>
                <a:cs typeface="SimSun"/>
              </a:rPr>
              <a:t>场景：</a:t>
            </a:r>
          </a:p>
          <a:p>
            <a:pPr indent="-171438" defTabSz="685749">
              <a:lnSpc>
                <a:spcPct val="90000"/>
              </a:lnSpc>
              <a:spcAft>
                <a:spcPts val="600"/>
              </a:spcAft>
              <a:buFont typeface="Arial" panose="020B0604020202020204" pitchFamily="34" charset="0"/>
              <a:buChar char="•"/>
            </a:pPr>
            <a:endParaRPr lang="en-US" sz="2600"/>
          </a:p>
          <a:p>
            <a:pPr defTabSz="685749">
              <a:lnSpc>
                <a:spcPct val="90000"/>
              </a:lnSpc>
              <a:spcAft>
                <a:spcPts val="600"/>
              </a:spcAft>
            </a:pPr>
            <a:r>
              <a:rPr lang="zh-CN" sz="2600" b="0" i="0" strike="noStrike" cap="none" spc="0" baseline="0">
                <a:solidFill>
                  <a:srgbClr val="000000"/>
                </a:solidFill>
                <a:effectLst/>
                <a:latin typeface="SimSun"/>
                <a:ea typeface="SimSun"/>
                <a:cs typeface="SimSun"/>
              </a:rPr>
              <a:t>你工作中的某人开了一个脱色的笑话，并通过说他们在最近的一场足球比赛中听到了它来捍卫它。</a:t>
            </a:r>
          </a:p>
          <a:p>
            <a:pPr indent="-171438" defTabSz="685749">
              <a:lnSpc>
                <a:spcPct val="90000"/>
              </a:lnSpc>
              <a:spcAft>
                <a:spcPts val="600"/>
              </a:spcAft>
              <a:buFont typeface="Arial" panose="020B0604020202020204" pitchFamily="34" charset="0"/>
              <a:buChar char="•"/>
            </a:pPr>
            <a:endParaRPr lang="en-US" sz="2600"/>
          </a:p>
          <a:p>
            <a:pPr defTabSz="685749">
              <a:lnSpc>
                <a:spcPct val="90000"/>
              </a:lnSpc>
              <a:spcAft>
                <a:spcPts val="600"/>
              </a:spcAft>
            </a:pPr>
            <a:r>
              <a:rPr lang="zh-CN" sz="2600" b="0" i="1" strike="noStrike" cap="none" spc="0" baseline="0">
                <a:solidFill>
                  <a:srgbClr val="000000"/>
                </a:solidFill>
                <a:effectLst/>
                <a:latin typeface="SimSun"/>
                <a:ea typeface="SimSun"/>
                <a:cs typeface="SimSun"/>
              </a:rPr>
              <a:t>您认为在工作场所重复这种性质的笑话是否合适？</a:t>
            </a:r>
          </a:p>
        </p:txBody>
      </p:sp>
      <p:sp>
        <p:nvSpPr>
          <p:cNvPr id="9" name="TextBox 8">
            <a:extLst>
              <a:ext uri="{FF2B5EF4-FFF2-40B4-BE49-F238E27FC236}">
                <a16:creationId xmlns:a16="http://schemas.microsoft.com/office/drawing/2014/main" id="{F525208C-D97C-1080-772A-E506B67C4128}"/>
              </a:ext>
            </a:extLst>
          </p:cNvPr>
          <p:cNvSpPr txBox="1"/>
          <p:nvPr/>
        </p:nvSpPr>
        <p:spPr>
          <a:xfrm>
            <a:off x="4880191" y="1508124"/>
            <a:ext cx="3927475" cy="4841875"/>
          </a:xfrm>
          <a:prstGeom prst="rect">
            <a:avLst/>
          </a:prstGeom>
          <a:noFill/>
        </p:spPr>
        <p:txBody>
          <a:bodyPr wrap="square" rtlCol="0" anchor="t">
            <a:normAutofit/>
          </a:bodyPr>
          <a:lstStyle/>
          <a:p>
            <a:pPr>
              <a:spcAft>
                <a:spcPts val="600"/>
              </a:spcAft>
            </a:pPr>
            <a:r>
              <a:rPr lang="zh-CN" sz="2600" b="1" i="0" strike="noStrike" cap="none" spc="0" baseline="0">
                <a:solidFill>
                  <a:srgbClr val="000000"/>
                </a:solidFill>
                <a:effectLst/>
                <a:latin typeface="SimSun"/>
                <a:ea typeface="SimSun"/>
                <a:cs typeface="SimSun"/>
              </a:rPr>
              <a:t>答案：</a:t>
            </a:r>
          </a:p>
          <a:p>
            <a:pPr>
              <a:spcAft>
                <a:spcPts val="600"/>
              </a:spcAft>
            </a:pPr>
            <a:endParaRPr lang="en-GB" sz="2600"/>
          </a:p>
          <a:p>
            <a:pPr>
              <a:spcAft>
                <a:spcPts val="600"/>
              </a:spcAft>
            </a:pPr>
            <a:r>
              <a:rPr lang="zh-CN" sz="2600" b="0" i="0" strike="noStrike" cap="none" spc="0" baseline="0">
                <a:solidFill>
                  <a:srgbClr val="000000"/>
                </a:solidFill>
                <a:effectLst/>
                <a:latin typeface="SimSun"/>
                <a:ea typeface="SimSun"/>
                <a:cs typeface="SimSun"/>
              </a:rPr>
              <a:t>在工作环境中，冒犯行为永远不会被接受，即使有些人认为在其他环境中或其他受众可以接受。</a:t>
            </a:r>
          </a:p>
        </p:txBody>
      </p:sp>
      <p:sp>
        <p:nvSpPr>
          <p:cNvPr id="2" name="Title 1">
            <a:extLst>
              <a:ext uri="{FF2B5EF4-FFF2-40B4-BE49-F238E27FC236}">
                <a16:creationId xmlns:a16="http://schemas.microsoft.com/office/drawing/2014/main" id="{EA4F93A6-6B68-6A51-4F34-80231D8C0B15}"/>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zh-CN" sz="2000" b="0" i="0" strike="noStrike" cap="none" spc="0" baseline="0">
                <a:solidFill>
                  <a:srgbClr val="FFFFFF"/>
                </a:solidFill>
                <a:effectLst/>
                <a:latin typeface="SimSun"/>
                <a:ea typeface="SimSun"/>
                <a:cs typeface="SimSun"/>
              </a:rPr>
              <a:t>个人与工作</a:t>
            </a:r>
          </a:p>
        </p:txBody>
      </p:sp>
      <p:sp>
        <p:nvSpPr>
          <p:cNvPr id="5" name="Slide Number Placeholder 4">
            <a:extLst>
              <a:ext uri="{FF2B5EF4-FFF2-40B4-BE49-F238E27FC236}">
                <a16:creationId xmlns:a16="http://schemas.microsoft.com/office/drawing/2014/main" id="{81BF4237-341B-E413-CBB8-087B15F184A1}"/>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19</a:t>
            </a:fld>
            <a:endParaRPr lang="en-US"/>
          </a:p>
        </p:txBody>
      </p:sp>
    </p:spTree>
    <p:extLst>
      <p:ext uri="{BB962C8B-B14F-4D97-AF65-F5344CB8AC3E}">
        <p14:creationId xmlns:p14="http://schemas.microsoft.com/office/powerpoint/2010/main" val="4282014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D3AE-8EA9-876D-8F7D-D72B8762676A}"/>
              </a:ext>
            </a:extLst>
          </p:cNvPr>
          <p:cNvSpPr>
            <a:spLocks noGrp="1"/>
          </p:cNvSpPr>
          <p:nvPr>
            <p:ph type="title"/>
          </p:nvPr>
        </p:nvSpPr>
        <p:spPr/>
        <p:txBody>
          <a:bodyPr/>
          <a:lstStyle/>
          <a:p>
            <a:r>
              <a:rPr lang="zh-CN" sz="2000" b="0" i="0" strike="noStrike" cap="none" spc="0" baseline="0">
                <a:solidFill>
                  <a:srgbClr val="FFFFFF"/>
                </a:solidFill>
                <a:effectLst/>
                <a:latin typeface="SimSun"/>
                <a:ea typeface="SimSun"/>
                <a:cs typeface="SimSun"/>
              </a:rPr>
              <a:t>防止歧视和骚扰 </a:t>
            </a:r>
          </a:p>
        </p:txBody>
      </p:sp>
      <p:sp>
        <p:nvSpPr>
          <p:cNvPr id="5" name="Slide Number Placeholder 4">
            <a:extLst>
              <a:ext uri="{FF2B5EF4-FFF2-40B4-BE49-F238E27FC236}">
                <a16:creationId xmlns:a16="http://schemas.microsoft.com/office/drawing/2014/main" id="{FF27906F-DB2C-FA2B-83AB-BA4E1ACCE555}"/>
              </a:ext>
            </a:extLst>
          </p:cNvPr>
          <p:cNvSpPr>
            <a:spLocks noGrp="1"/>
          </p:cNvSpPr>
          <p:nvPr>
            <p:ph type="sldNum" sz="quarter" idx="4"/>
          </p:nvPr>
        </p:nvSpPr>
        <p:spPr/>
        <p:txBody>
          <a:bodyPr/>
          <a:lstStyle/>
          <a:p>
            <a:fld id="{BB5FC4A1-A2DE-4EB5-9A46-57D39B4235EC}" type="slidenum">
              <a:rPr lang="en-US" smtClean="0"/>
              <a:t>2</a:t>
            </a:fld>
            <a:endParaRPr lang="en-US"/>
          </a:p>
        </p:txBody>
      </p:sp>
      <p:sp>
        <p:nvSpPr>
          <p:cNvPr id="8" name="TextBox 7">
            <a:extLst>
              <a:ext uri="{FF2B5EF4-FFF2-40B4-BE49-F238E27FC236}">
                <a16:creationId xmlns:a16="http://schemas.microsoft.com/office/drawing/2014/main" id="{87671493-6848-DBAF-4C09-CA1EE485840B}"/>
              </a:ext>
            </a:extLst>
          </p:cNvPr>
          <p:cNvSpPr txBox="1"/>
          <p:nvPr/>
        </p:nvSpPr>
        <p:spPr>
          <a:xfrm>
            <a:off x="299213" y="2026062"/>
            <a:ext cx="8604504" cy="4206239"/>
          </a:xfrm>
          <a:prstGeom prst="rect">
            <a:avLst/>
          </a:prstGeom>
          <a:noFill/>
        </p:spPr>
        <p:txBody>
          <a:bodyPr wrap="square" rtlCol="0">
            <a:spAutoFit/>
          </a:bodyPr>
          <a:lstStyle/>
          <a:p>
            <a:pPr algn="ctr"/>
            <a:r>
              <a:rPr lang="zh-CN" sz="1800" b="1" i="0" strike="noStrike" cap="none" spc="0" baseline="0">
                <a:solidFill>
                  <a:srgbClr val="000000"/>
                </a:solidFill>
                <a:effectLst/>
                <a:latin typeface="SimSun"/>
                <a:ea typeface="SimSun"/>
                <a:cs typeface="SimSun"/>
              </a:rPr>
              <a:t>课程内容</a:t>
            </a:r>
          </a:p>
          <a:p>
            <a:endParaRPr lang="en-GB"/>
          </a:p>
          <a:p>
            <a:pPr marL="342900" indent="-342900">
              <a:buFont typeface="+mj-lt"/>
              <a:buAutoNum type="arabicPeriod"/>
            </a:pPr>
            <a:r>
              <a:rPr lang="zh-CN" sz="1800" b="0" i="0" strike="noStrike" cap="none" spc="0" baseline="0">
                <a:solidFill>
                  <a:srgbClr val="000000"/>
                </a:solidFill>
                <a:effectLst/>
                <a:latin typeface="SimSun"/>
                <a:ea typeface="SimSun"/>
                <a:cs typeface="SimSun"/>
              </a:rPr>
              <a:t>什么是骚扰和歧视？</a:t>
            </a:r>
          </a:p>
          <a:p>
            <a:pPr marL="342900" indent="-342900">
              <a:buFont typeface="+mj-lt"/>
              <a:buAutoNum type="arabicPeriod"/>
            </a:pPr>
            <a:r>
              <a:rPr lang="zh-CN" sz="1800" b="0" i="0" strike="noStrike" cap="none" spc="0" baseline="0">
                <a:solidFill>
                  <a:srgbClr val="000000"/>
                </a:solidFill>
                <a:effectLst/>
                <a:latin typeface="SimSun"/>
                <a:ea typeface="SimSun"/>
                <a:cs typeface="SimSun"/>
              </a:rPr>
              <a:t>了解受保护的场地 </a:t>
            </a:r>
          </a:p>
          <a:p>
            <a:pPr marL="342900" indent="-342900">
              <a:buFont typeface="+mj-lt"/>
              <a:buAutoNum type="arabicPeriod"/>
            </a:pPr>
            <a:r>
              <a:rPr lang="zh-CN" sz="1800" b="0" i="0" strike="noStrike" cap="none" spc="0" baseline="0">
                <a:solidFill>
                  <a:srgbClr val="000000"/>
                </a:solidFill>
                <a:effectLst/>
                <a:latin typeface="SimSun"/>
                <a:ea typeface="SimSun"/>
                <a:cs typeface="SimSun"/>
              </a:rPr>
              <a:t>性骚扰</a:t>
            </a:r>
          </a:p>
          <a:p>
            <a:pPr marL="342900" indent="-342900">
              <a:buFont typeface="+mj-lt"/>
              <a:buAutoNum type="arabicPeriod"/>
            </a:pPr>
            <a:r>
              <a:rPr lang="zh-CN" sz="1800" b="0" i="0" strike="noStrike" cap="none" spc="0" baseline="0">
                <a:solidFill>
                  <a:srgbClr val="000000"/>
                </a:solidFill>
                <a:effectLst/>
                <a:latin typeface="SimSun"/>
                <a:ea typeface="SimSun"/>
                <a:cs typeface="SimSun"/>
              </a:rPr>
              <a:t>Quid Pro Quo / 敌对工作环境 </a:t>
            </a:r>
          </a:p>
          <a:p>
            <a:pPr marL="342900" indent="-342900">
              <a:buFont typeface="+mj-lt"/>
              <a:buAutoNum type="arabicPeriod"/>
            </a:pPr>
            <a:r>
              <a:rPr lang="zh-CN" sz="1800" b="0" i="0" strike="noStrike" cap="none" spc="0" baseline="0">
                <a:solidFill>
                  <a:srgbClr val="000000"/>
                </a:solidFill>
                <a:effectLst/>
                <a:latin typeface="SimSun"/>
                <a:ea typeface="SimSun"/>
                <a:cs typeface="SimSun"/>
              </a:rPr>
              <a:t>歧视</a:t>
            </a:r>
          </a:p>
          <a:p>
            <a:pPr marL="342900" indent="-342900">
              <a:buFont typeface="+mj-lt"/>
              <a:buAutoNum type="arabicPeriod"/>
            </a:pPr>
            <a:r>
              <a:rPr lang="zh-CN" sz="1800" b="0" i="0" strike="noStrike" cap="none" spc="0" baseline="0">
                <a:solidFill>
                  <a:srgbClr val="000000"/>
                </a:solidFill>
                <a:effectLst/>
                <a:latin typeface="SimSun"/>
                <a:ea typeface="SimSun"/>
                <a:cs typeface="SimSun"/>
              </a:rPr>
              <a:t>不当行为</a:t>
            </a:r>
          </a:p>
          <a:p>
            <a:pPr marL="342900" indent="-342900">
              <a:buFont typeface="+mj-lt"/>
              <a:buAutoNum type="arabicPeriod"/>
            </a:pPr>
            <a:r>
              <a:rPr lang="zh-CN" sz="1800" b="0" i="0" strike="noStrike" cap="none" spc="0" baseline="0">
                <a:solidFill>
                  <a:srgbClr val="000000"/>
                </a:solidFill>
                <a:effectLst/>
                <a:latin typeface="SimSun"/>
                <a:ea typeface="SimSun"/>
                <a:cs typeface="SimSun"/>
              </a:rPr>
              <a:t>工作场所欺凌</a:t>
            </a:r>
          </a:p>
          <a:p>
            <a:pPr marL="342900" indent="-342900">
              <a:buFont typeface="+mj-lt"/>
              <a:buAutoNum type="arabicPeriod"/>
            </a:pPr>
            <a:r>
              <a:rPr lang="zh-CN" sz="1800" b="0" i="0" strike="noStrike" cap="none" spc="0" baseline="0">
                <a:solidFill>
                  <a:srgbClr val="000000"/>
                </a:solidFill>
                <a:effectLst/>
                <a:latin typeface="SimSun"/>
                <a:ea typeface="SimSun"/>
                <a:cs typeface="SimSun"/>
              </a:rPr>
              <a:t>发现不受欢迎的行为</a:t>
            </a:r>
          </a:p>
          <a:p>
            <a:pPr marL="342900" indent="-342900">
              <a:buFont typeface="+mj-lt"/>
              <a:buAutoNum type="arabicPeriod"/>
            </a:pPr>
            <a:r>
              <a:rPr lang="zh-CN" sz="1800" b="0" i="0" strike="noStrike" cap="none" spc="0" baseline="0">
                <a:solidFill>
                  <a:srgbClr val="000000"/>
                </a:solidFill>
                <a:effectLst/>
                <a:latin typeface="SimSun"/>
                <a:ea typeface="SimSun"/>
                <a:cs typeface="SimSun"/>
              </a:rPr>
              <a:t>提出疑虑和报复</a:t>
            </a:r>
          </a:p>
          <a:p>
            <a:pPr marL="342900" indent="-342900">
              <a:buFont typeface="+mj-lt"/>
              <a:buAutoNum type="arabicPeriod"/>
            </a:pPr>
            <a:endParaRPr lang="en-GB"/>
          </a:p>
          <a:p>
            <a:r>
              <a:rPr lang="zh-CN" sz="1800" b="1" i="0" strike="noStrike" cap="none" spc="0" baseline="0">
                <a:solidFill>
                  <a:srgbClr val="000000"/>
                </a:solidFill>
                <a:effectLst/>
                <a:latin typeface="SimSun"/>
                <a:ea typeface="SimSun"/>
                <a:cs typeface="SimSun"/>
              </a:rPr>
              <a:t>如果您对培训或当地具体要求如何适用有任何疑问，请咨询您的经理、人力资源部或联系 </a:t>
            </a:r>
            <a:r>
              <a:rPr lang="zh-CN" sz="1800" b="1" i="0" strike="noStrike" cap="none" spc="0" baseline="0">
                <a:solidFill>
                  <a:srgbClr val="008AFF"/>
                </a:solidFill>
                <a:effectLst/>
                <a:latin typeface="SimSun"/>
                <a:ea typeface="SimSun"/>
                <a:cs typeface="SimSun"/>
              </a:rPr>
              <a:t>compliance@rpminc.com</a:t>
            </a:r>
          </a:p>
          <a:p>
            <a:pPr marL="342900" indent="-342900">
              <a:buFont typeface="+mj-lt"/>
              <a:buAutoNum type="arabicPeriod"/>
            </a:pPr>
            <a:endParaRPr lang="en-GB"/>
          </a:p>
          <a:p>
            <a:pPr marL="342900" indent="-342900">
              <a:buFont typeface="+mj-lt"/>
              <a:buAutoNum type="arabicPeriod"/>
            </a:pPr>
            <a:endParaRPr lang="en-GB"/>
          </a:p>
        </p:txBody>
      </p:sp>
    </p:spTree>
    <p:extLst>
      <p:ext uri="{BB962C8B-B14F-4D97-AF65-F5344CB8AC3E}">
        <p14:creationId xmlns:p14="http://schemas.microsoft.com/office/powerpoint/2010/main" val="209789891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5DCA-792C-6FB9-BAC9-D3F76F7F9593}"/>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zh-CN" sz="2000" b="0" i="0" strike="noStrike" cap="none" spc="0" baseline="0">
                <a:solidFill>
                  <a:srgbClr val="FFFFFF"/>
                </a:solidFill>
                <a:effectLst/>
                <a:latin typeface="SimSun"/>
                <a:ea typeface="SimSun"/>
                <a:cs typeface="SimSun"/>
              </a:rPr>
              <a:t>工作环境中的行为 - 问自己的问题</a:t>
            </a:r>
          </a:p>
        </p:txBody>
      </p:sp>
      <p:sp>
        <p:nvSpPr>
          <p:cNvPr id="5" name="Slide Number Placeholder 4">
            <a:extLst>
              <a:ext uri="{FF2B5EF4-FFF2-40B4-BE49-F238E27FC236}">
                <a16:creationId xmlns:a16="http://schemas.microsoft.com/office/drawing/2014/main" id="{D0BAD8F0-78CD-0417-D5E3-330EB5197738}"/>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20</a:t>
            </a:fld>
            <a:endParaRPr lang="en-US"/>
          </a:p>
        </p:txBody>
      </p:sp>
      <p:graphicFrame>
        <p:nvGraphicFramePr>
          <p:cNvPr id="18" name="TextBox 8">
            <a:extLst>
              <a:ext uri="{FF2B5EF4-FFF2-40B4-BE49-F238E27FC236}">
                <a16:creationId xmlns:a16="http://schemas.microsoft.com/office/drawing/2014/main" id="{F2583A9D-281C-4C52-9347-26153EBC053D}"/>
              </a:ext>
            </a:extLst>
          </p:cNvPr>
          <p:cNvGraphicFramePr/>
          <p:nvPr>
            <p:extLst>
              <p:ext uri="{D42A27DB-BD31-4B8C-83A1-F6EECF244321}">
                <p14:modId xmlns:p14="http://schemas.microsoft.com/office/powerpoint/2010/main" val="3412389927"/>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15830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F89A-BFF8-A65E-BF48-AEE160C282E6}"/>
              </a:ext>
            </a:extLst>
          </p:cNvPr>
          <p:cNvSpPr>
            <a:spLocks noGrp="1"/>
          </p:cNvSpPr>
          <p:nvPr>
            <p:ph type="title"/>
          </p:nvPr>
        </p:nvSpPr>
        <p:spPr/>
        <p:txBody>
          <a:bodyPr/>
          <a:lstStyle/>
          <a:p>
            <a:r>
              <a:rPr lang="zh-CN" sz="2000" b="0" i="0" strike="noStrike" cap="none" spc="0" baseline="0">
                <a:solidFill>
                  <a:srgbClr val="FFFFFF"/>
                </a:solidFill>
                <a:effectLst/>
                <a:latin typeface="SimSun"/>
                <a:ea typeface="SimSun"/>
                <a:cs typeface="SimSun"/>
              </a:rPr>
              <a:t>旁观者 - 发现不受欢迎的行为</a:t>
            </a:r>
          </a:p>
        </p:txBody>
      </p:sp>
      <p:sp>
        <p:nvSpPr>
          <p:cNvPr id="3" name="Content Placeholder 2">
            <a:extLst>
              <a:ext uri="{FF2B5EF4-FFF2-40B4-BE49-F238E27FC236}">
                <a16:creationId xmlns:a16="http://schemas.microsoft.com/office/drawing/2014/main" id="{EE3BD1DC-4EC2-EFA1-8D3E-8824C4794976}"/>
              </a:ext>
            </a:extLst>
          </p:cNvPr>
          <p:cNvSpPr>
            <a:spLocks noGrp="1"/>
          </p:cNvSpPr>
          <p:nvPr>
            <p:ph idx="1"/>
          </p:nvPr>
        </p:nvSpPr>
        <p:spPr/>
        <p:txBody>
          <a:bodyPr/>
          <a:lstStyle/>
          <a:p>
            <a:pPr marL="0" indent="0">
              <a:buNone/>
            </a:pPr>
            <a:r>
              <a:rPr lang="zh-CN" sz="1600" b="0" i="0" strike="noStrike" cap="none" spc="0" baseline="0">
                <a:solidFill>
                  <a:srgbClr val="000000"/>
                </a:solidFill>
                <a:effectLst/>
                <a:latin typeface="SimSun"/>
                <a:ea typeface="SimSun"/>
                <a:cs typeface="SimSun"/>
              </a:rPr>
              <a:t>信号可以是口头的和非口头的</a:t>
            </a:r>
          </a:p>
          <a:p>
            <a:endParaRPr lang="en-GB"/>
          </a:p>
        </p:txBody>
      </p:sp>
      <p:sp>
        <p:nvSpPr>
          <p:cNvPr id="5" name="Slide Number Placeholder 4">
            <a:extLst>
              <a:ext uri="{FF2B5EF4-FFF2-40B4-BE49-F238E27FC236}">
                <a16:creationId xmlns:a16="http://schemas.microsoft.com/office/drawing/2014/main" id="{B77514DD-D440-21D7-095B-70FC70BAC091}"/>
              </a:ext>
            </a:extLst>
          </p:cNvPr>
          <p:cNvSpPr>
            <a:spLocks noGrp="1"/>
          </p:cNvSpPr>
          <p:nvPr>
            <p:ph type="sldNum" sz="quarter" idx="4"/>
          </p:nvPr>
        </p:nvSpPr>
        <p:spPr/>
        <p:txBody>
          <a:bodyPr/>
          <a:lstStyle/>
          <a:p>
            <a:fld id="{BB5FC4A1-A2DE-4EB5-9A46-57D39B4235EC}" type="slidenum">
              <a:rPr lang="en-US" smtClean="0"/>
              <a:t>21</a:t>
            </a:fld>
            <a:endParaRPr lang="en-US"/>
          </a:p>
        </p:txBody>
      </p:sp>
      <p:graphicFrame>
        <p:nvGraphicFramePr>
          <p:cNvPr id="4" name="Diagram 3">
            <a:extLst>
              <a:ext uri="{FF2B5EF4-FFF2-40B4-BE49-F238E27FC236}">
                <a16:creationId xmlns:a16="http://schemas.microsoft.com/office/drawing/2014/main" id="{B3FD9947-2372-778F-84F0-D2FAEFF1D8DE}"/>
              </a:ext>
            </a:extLst>
          </p:cNvPr>
          <p:cNvGraphicFramePr/>
          <p:nvPr>
            <p:extLst>
              <p:ext uri="{D42A27DB-BD31-4B8C-83A1-F6EECF244321}">
                <p14:modId xmlns:p14="http://schemas.microsoft.com/office/powerpoint/2010/main" val="693162674"/>
              </p:ext>
            </p:extLst>
          </p:nvPr>
        </p:nvGraphicFramePr>
        <p:xfrm>
          <a:off x="822960" y="21270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722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F103-B53A-E0D6-FC92-E87A68ECFBBC}"/>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zh-CN" sz="2000" b="0" i="0" strike="noStrike" cap="none" spc="0" baseline="0">
                <a:solidFill>
                  <a:srgbClr val="FFFFFF"/>
                </a:solidFill>
                <a:effectLst/>
                <a:latin typeface="SimSun"/>
                <a:ea typeface="SimSun"/>
                <a:cs typeface="SimSun"/>
              </a:rPr>
              <a:t>如果您看到不当行为该怎么办</a:t>
            </a:r>
          </a:p>
        </p:txBody>
      </p:sp>
      <p:sp>
        <p:nvSpPr>
          <p:cNvPr id="14" name="TextBox 13">
            <a:extLst>
              <a:ext uri="{FF2B5EF4-FFF2-40B4-BE49-F238E27FC236}">
                <a16:creationId xmlns:a16="http://schemas.microsoft.com/office/drawing/2014/main" id="{A1FFE694-DF65-A7CA-A6CD-EE2D7965DCCB}"/>
              </a:ext>
            </a:extLst>
          </p:cNvPr>
          <p:cNvSpPr txBox="1"/>
          <p:nvPr/>
        </p:nvSpPr>
        <p:spPr>
          <a:xfrm>
            <a:off x="4857750" y="1280160"/>
            <a:ext cx="3886200" cy="5135424"/>
          </a:xfrm>
          <a:prstGeom prst="rect">
            <a:avLst/>
          </a:prstGeom>
        </p:spPr>
        <p:txBody>
          <a:bodyPr vert="horz" lIns="91440" tIns="45720" rIns="91440" bIns="45720" rtlCol="0" anchor="ctr">
            <a:normAutofit/>
          </a:bodyPr>
          <a:lstStyle/>
          <a:p>
            <a:pPr defTabSz="685749">
              <a:lnSpc>
                <a:spcPct val="90000"/>
              </a:lnSpc>
              <a:spcBef>
                <a:spcPts val="750"/>
              </a:spcBef>
            </a:pPr>
            <a:r>
              <a:rPr lang="zh-CN" sz="2100" b="0" i="0" strike="noStrike" cap="none" spc="0" baseline="0">
                <a:solidFill>
                  <a:srgbClr val="000000"/>
                </a:solidFill>
                <a:effectLst/>
                <a:latin typeface="SimSun"/>
                <a:ea typeface="SimSun"/>
                <a:cs typeface="SimSun"/>
              </a:rPr>
              <a:t>收到投诉后，RPM 将及时、彻底和公正地进行调查，并酌情立即采取适当的纠正措施。</a:t>
            </a:r>
          </a:p>
          <a:p>
            <a:pPr marL="171438" indent="-171438" defTabSz="685749">
              <a:lnSpc>
                <a:spcPct val="90000"/>
              </a:lnSpc>
              <a:spcBef>
                <a:spcPts val="750"/>
              </a:spcBef>
              <a:buFont typeface="Arial" panose="020B0604020202020204" pitchFamily="34" charset="0"/>
              <a:buChar char="•"/>
            </a:pPr>
            <a:endParaRPr lang="en-US" sz="2100"/>
          </a:p>
          <a:p>
            <a:pPr defTabSz="685749">
              <a:lnSpc>
                <a:spcPct val="90000"/>
              </a:lnSpc>
              <a:spcBef>
                <a:spcPts val="750"/>
              </a:spcBef>
            </a:pPr>
            <a:r>
              <a:rPr lang="zh-CN" sz="2100" b="0" i="0" strike="noStrike" cap="none" spc="0" baseline="0">
                <a:solidFill>
                  <a:srgbClr val="000000"/>
                </a:solidFill>
                <a:effectLst/>
                <a:latin typeface="SimSun"/>
                <a:ea typeface="SimSun"/>
                <a:cs typeface="SimSun"/>
              </a:rPr>
              <a:t>在某些地方，违反法律的个人可能会受到民事和刑事处罚</a:t>
            </a:r>
          </a:p>
        </p:txBody>
      </p:sp>
      <p:sp>
        <p:nvSpPr>
          <p:cNvPr id="5" name="Slide Number Placeholder 4" hidden="1">
            <a:extLst>
              <a:ext uri="{FF2B5EF4-FFF2-40B4-BE49-F238E27FC236}">
                <a16:creationId xmlns:a16="http://schemas.microsoft.com/office/drawing/2014/main" id="{CAC6A289-2555-7CE5-76F6-FCBF4B2E0BAB}"/>
              </a:ext>
            </a:extLst>
          </p:cNvPr>
          <p:cNvSpPr>
            <a:spLocks noGrp="1"/>
          </p:cNvSpPr>
          <p:nvPr>
            <p:ph type="sldNum" sz="quarter" idx="4294967295"/>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22</a:t>
            </a:fld>
            <a:endParaRPr lang="en-US"/>
          </a:p>
        </p:txBody>
      </p:sp>
      <p:graphicFrame>
        <p:nvGraphicFramePr>
          <p:cNvPr id="9" name="Content Placeholder 2">
            <a:extLst>
              <a:ext uri="{FF2B5EF4-FFF2-40B4-BE49-F238E27FC236}">
                <a16:creationId xmlns:a16="http://schemas.microsoft.com/office/drawing/2014/main" id="{35D2C2CD-0245-DEC8-473D-8517566B1470}"/>
              </a:ext>
            </a:extLst>
          </p:cNvPr>
          <p:cNvGraphicFramePr>
            <a:graphicFrameLocks noGrp="1"/>
          </p:cNvGraphicFramePr>
          <p:nvPr>
            <p:ph sz="half" idx="1"/>
            <p:extLst>
              <p:ext uri="{D42A27DB-BD31-4B8C-83A1-F6EECF244321}">
                <p14:modId xmlns:p14="http://schemas.microsoft.com/office/powerpoint/2010/main" val="1178588699"/>
              </p:ext>
            </p:extLst>
          </p:nvPr>
        </p:nvGraphicFramePr>
        <p:xfrm>
          <a:off x="628650" y="1508760"/>
          <a:ext cx="3886200" cy="51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25158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6B62-796B-C1D4-4763-5A20739A7519}"/>
              </a:ext>
            </a:extLst>
          </p:cNvPr>
          <p:cNvSpPr>
            <a:spLocks noGrp="1"/>
          </p:cNvSpPr>
          <p:nvPr>
            <p:ph type="title"/>
          </p:nvPr>
        </p:nvSpPr>
        <p:spPr>
          <a:xfrm>
            <a:off x="822959" y="182880"/>
            <a:ext cx="7381415" cy="729882"/>
          </a:xfrm>
        </p:spPr>
        <p:txBody>
          <a:bodyPr anchor="ctr">
            <a:normAutofit/>
          </a:bodyPr>
          <a:lstStyle/>
          <a:p>
            <a:r>
              <a:rPr lang="zh-CN" sz="2000" b="0" i="0" strike="noStrike" cap="none" spc="0" baseline="0">
                <a:solidFill>
                  <a:srgbClr val="FFFFFF"/>
                </a:solidFill>
                <a:effectLst/>
                <a:latin typeface="SimSun"/>
                <a:ea typeface="SimSun"/>
                <a:cs typeface="SimSun"/>
              </a:rPr>
              <a:t>RPM 的禁止报复政策 </a:t>
            </a:r>
          </a:p>
        </p:txBody>
      </p:sp>
      <p:sp>
        <p:nvSpPr>
          <p:cNvPr id="11" name="Content Placeholder 2">
            <a:extLst>
              <a:ext uri="{FF2B5EF4-FFF2-40B4-BE49-F238E27FC236}">
                <a16:creationId xmlns:a16="http://schemas.microsoft.com/office/drawing/2014/main" id="{6C1BA9E3-9396-DBB5-8249-DC0FDEC133B2}"/>
              </a:ext>
            </a:extLst>
          </p:cNvPr>
          <p:cNvSpPr>
            <a:spLocks noGrp="1"/>
          </p:cNvSpPr>
          <p:nvPr>
            <p:ph sz="half" idx="1"/>
          </p:nvPr>
        </p:nvSpPr>
        <p:spPr>
          <a:xfrm>
            <a:off x="628650" y="1508760"/>
            <a:ext cx="3886200" cy="5135424"/>
          </a:xfrm>
        </p:spPr>
        <p:txBody>
          <a:bodyPr>
            <a:normAutofit/>
          </a:bodyPr>
          <a:lstStyle/>
          <a:p>
            <a:pPr marL="0" indent="0">
              <a:buNone/>
            </a:pPr>
            <a:r>
              <a:rPr lang="zh-CN" sz="1600" b="1" i="0" strike="noStrike" cap="none" spc="0" baseline="0">
                <a:solidFill>
                  <a:srgbClr val="000000"/>
                </a:solidFill>
                <a:effectLst/>
                <a:latin typeface="SimSun"/>
                <a:ea typeface="SimSun"/>
                <a:cs typeface="SimSun"/>
              </a:rPr>
              <a:t>如果您有疑虑或感觉不对劲，请大胆直言。</a:t>
            </a:r>
          </a:p>
          <a:p>
            <a:r>
              <a:rPr lang="zh-CN" sz="1600" b="0" i="0" strike="noStrike" cap="none" spc="0" baseline="0">
                <a:solidFill>
                  <a:srgbClr val="373535"/>
                </a:solidFill>
                <a:effectLst/>
                <a:latin typeface="SimSun"/>
                <a:ea typeface="SimSun"/>
                <a:cs typeface="SimSun"/>
              </a:rPr>
              <a:t>您可以向您的经理、人力资源部、法律与合规部或通过 RPM 热线报告您的疑虑。</a:t>
            </a:r>
          </a:p>
          <a:p>
            <a:endParaRPr lang="en-US" sz="1600">
              <a:solidFill>
                <a:srgbClr val="373535"/>
              </a:solidFill>
            </a:endParaRPr>
          </a:p>
          <a:p>
            <a:r>
              <a:rPr lang="zh-CN" sz="1600" b="0" i="0" strike="noStrike" cap="none" spc="0" baseline="0">
                <a:solidFill>
                  <a:srgbClr val="373535"/>
                </a:solidFill>
                <a:effectLst/>
                <a:latin typeface="SimSun"/>
                <a:ea typeface="SimSun"/>
                <a:cs typeface="SimSun"/>
              </a:rPr>
              <a:t>所有善意报告都得到认真对待和仔细审查。如有任何违反法律、我们的价值观和期望 168 或不道德行为的行为，将立即进行适当调查。</a:t>
            </a:r>
          </a:p>
          <a:p>
            <a:endParaRPr lang="en-US" sz="1600"/>
          </a:p>
          <a:p>
            <a:pPr marL="0" marR="0" lvl="0" indent="0">
              <a:lnSpc>
                <a:spcPct val="107000"/>
              </a:lnSpc>
              <a:spcBef>
                <a:spcPct val="0"/>
              </a:spcBef>
              <a:spcAft>
                <a:spcPct val="0"/>
              </a:spcAft>
              <a:buNone/>
            </a:pPr>
            <a:r>
              <a:rPr lang="zh-CN" sz="1600" b="0" i="0" strike="noStrike" cap="none" spc="0" baseline="0">
                <a:solidFill>
                  <a:srgbClr val="000000"/>
                </a:solidFill>
                <a:effectLst/>
                <a:latin typeface="SimSun"/>
                <a:ea typeface="SimSun"/>
                <a:cs typeface="SimSun"/>
              </a:rPr>
              <a:t>如果您举报不当行为，并且您善意举报，RPM 的报复政策禁止您因提出疑虑而被解雇、降职、停职、谴责、纪律处分、转移、威胁、骚扰或以任何方式受到歧视。</a:t>
            </a:r>
          </a:p>
          <a:p>
            <a:pPr marL="57162" marR="0" indent="0">
              <a:lnSpc>
                <a:spcPct val="107000"/>
              </a:lnSpc>
              <a:spcBef>
                <a:spcPct val="0"/>
              </a:spcBef>
              <a:spcAft>
                <a:spcPts val="800"/>
              </a:spcAft>
              <a:buNone/>
            </a:pPr>
            <a:endParaRPr lang="en-US" sz="1700" kern="100">
              <a:effectLst/>
              <a:ea typeface="Calibri" panose="020F0502020204030204" pitchFamily="34" charset="0"/>
              <a:cs typeface="Times New Roman" panose="02020603050405020304" pitchFamily="18" charset="0"/>
            </a:endParaRPr>
          </a:p>
          <a:p>
            <a:endParaRPr lang="en-US"/>
          </a:p>
        </p:txBody>
      </p:sp>
      <p:pic>
        <p:nvPicPr>
          <p:cNvPr id="6" name="Content Placeholder 5" descr="A poster of a company&#10;&#10;Description automatically generated">
            <a:extLst>
              <a:ext uri="{FF2B5EF4-FFF2-40B4-BE49-F238E27FC236}">
                <a16:creationId xmlns:a16="http://schemas.microsoft.com/office/drawing/2014/main" id="{486A5F75-0C93-46BB-29E1-EEFA342C3D92}"/>
              </a:ext>
            </a:extLst>
          </p:cNvPr>
          <p:cNvPicPr>
            <a:picLocks noGrp="1" noChangeAspect="1"/>
          </p:cNvPicPr>
          <p:nvPr>
            <p:ph sz="half" idx="2"/>
          </p:nvPr>
        </p:nvPicPr>
        <p:blipFill>
          <a:blip r:embed="rId2"/>
          <a:stretch>
            <a:fillRect/>
          </a:stretch>
        </p:blipFill>
        <p:spPr>
          <a:xfrm>
            <a:off x="4629150" y="1511323"/>
            <a:ext cx="3886200" cy="5130297"/>
          </a:xfrm>
          <a:noFill/>
        </p:spPr>
      </p:pic>
    </p:spTree>
    <p:extLst>
      <p:ext uri="{BB962C8B-B14F-4D97-AF65-F5344CB8AC3E}">
        <p14:creationId xmlns:p14="http://schemas.microsoft.com/office/powerpoint/2010/main" val="353427924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B45-5B3C-3DB0-1BE4-A2E8E5DFB955}"/>
              </a:ext>
            </a:extLst>
          </p:cNvPr>
          <p:cNvSpPr>
            <a:spLocks noGrp="1"/>
          </p:cNvSpPr>
          <p:nvPr>
            <p:ph type="title"/>
          </p:nvPr>
        </p:nvSpPr>
        <p:spPr>
          <a:xfrm>
            <a:off x="822960" y="182880"/>
            <a:ext cx="7358907" cy="787032"/>
          </a:xfrm>
        </p:spPr>
        <p:txBody>
          <a:bodyPr anchor="ctr">
            <a:normAutofit/>
          </a:bodyPr>
          <a:lstStyle/>
          <a:p>
            <a:r>
              <a:rPr lang="zh-CN" sz="2000" b="0" i="0" strike="noStrike" cap="none" spc="0" baseline="0">
                <a:solidFill>
                  <a:srgbClr val="FFFFFF"/>
                </a:solidFill>
                <a:effectLst/>
                <a:latin typeface="SimSun"/>
                <a:ea typeface="SimSun"/>
                <a:cs typeface="SimSun"/>
              </a:rPr>
              <a:t>报复 </a:t>
            </a:r>
          </a:p>
        </p:txBody>
      </p:sp>
      <p:sp>
        <p:nvSpPr>
          <p:cNvPr id="5" name="Slide Number Placeholder 4">
            <a:extLst>
              <a:ext uri="{FF2B5EF4-FFF2-40B4-BE49-F238E27FC236}">
                <a16:creationId xmlns:a16="http://schemas.microsoft.com/office/drawing/2014/main" id="{0481DFAF-2C91-7422-79F7-D1B6D66C8A26}"/>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24</a:t>
            </a:fld>
            <a:endParaRPr lang="en-US"/>
          </a:p>
        </p:txBody>
      </p:sp>
      <p:graphicFrame>
        <p:nvGraphicFramePr>
          <p:cNvPr id="8" name="Content Placeholder 2">
            <a:extLst>
              <a:ext uri="{FF2B5EF4-FFF2-40B4-BE49-F238E27FC236}">
                <a16:creationId xmlns:a16="http://schemas.microsoft.com/office/drawing/2014/main" id="{A78DC15E-F928-C464-FBA0-36933CA4DB49}"/>
              </a:ext>
            </a:extLst>
          </p:cNvPr>
          <p:cNvGraphicFramePr>
            <a:graphicFrameLocks noGrp="1"/>
          </p:cNvGraphicFramePr>
          <p:nvPr>
            <p:ph idx="1"/>
            <p:extLst>
              <p:ext uri="{D42A27DB-BD31-4B8C-83A1-F6EECF244321}">
                <p14:modId xmlns:p14="http://schemas.microsoft.com/office/powerpoint/2010/main" val="1905503871"/>
              </p:ext>
            </p:extLst>
          </p:nvPr>
        </p:nvGraphicFramePr>
        <p:xfrm>
          <a:off x="432562" y="2160606"/>
          <a:ext cx="8074836" cy="4397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98B0EE6-D2E3-A34A-D0E6-B7CFF8ADAFCF}"/>
              </a:ext>
            </a:extLst>
          </p:cNvPr>
          <p:cNvSpPr txBox="1"/>
          <p:nvPr/>
        </p:nvSpPr>
        <p:spPr>
          <a:xfrm>
            <a:off x="432562" y="1470164"/>
            <a:ext cx="6995604" cy="365760"/>
          </a:xfrm>
          <a:prstGeom prst="rect">
            <a:avLst/>
          </a:prstGeom>
          <a:noFill/>
        </p:spPr>
        <p:txBody>
          <a:bodyPr wrap="square" rtlCol="0">
            <a:spAutoFit/>
          </a:bodyPr>
          <a:lstStyle/>
          <a:p>
            <a:r>
              <a:rPr lang="zh-CN" sz="1800" b="0" i="0" strike="noStrike" cap="none" spc="0" baseline="0">
                <a:solidFill>
                  <a:srgbClr val="000000"/>
                </a:solidFill>
                <a:effectLst/>
                <a:latin typeface="SimSun"/>
                <a:ea typeface="SimSun"/>
                <a:cs typeface="SimSun"/>
              </a:rPr>
              <a:t>报复行为示例：</a:t>
            </a:r>
          </a:p>
        </p:txBody>
      </p:sp>
    </p:spTree>
    <p:extLst>
      <p:ext uri="{BB962C8B-B14F-4D97-AF65-F5344CB8AC3E}">
        <p14:creationId xmlns:p14="http://schemas.microsoft.com/office/powerpoint/2010/main" val="311459053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0DF9-EC86-26D1-EB48-FAC8A23DB652}"/>
              </a:ext>
            </a:extLst>
          </p:cNvPr>
          <p:cNvSpPr>
            <a:spLocks noGrp="1"/>
          </p:cNvSpPr>
          <p:nvPr>
            <p:ph type="ctrTitle"/>
          </p:nvPr>
        </p:nvSpPr>
        <p:spPr>
          <a:xfrm>
            <a:off x="1143000" y="1122363"/>
            <a:ext cx="6858000" cy="2387600"/>
          </a:xfrm>
        </p:spPr>
        <p:txBody>
          <a:bodyPr anchor="b">
            <a:normAutofit/>
          </a:bodyPr>
          <a:lstStyle/>
          <a:p>
            <a:r>
              <a:rPr lang="zh-CN" sz="4500" b="0" i="0" strike="noStrike" cap="none" spc="0" baseline="0">
                <a:solidFill>
                  <a:srgbClr val="000000"/>
                </a:solidFill>
                <a:effectLst/>
                <a:latin typeface="SimSun"/>
                <a:ea typeface="SimSun"/>
                <a:cs typeface="SimSun"/>
              </a:rPr>
              <a:t>对还是错？</a:t>
            </a:r>
          </a:p>
        </p:txBody>
      </p:sp>
      <p:sp>
        <p:nvSpPr>
          <p:cNvPr id="3" name="Content Placeholder 2">
            <a:extLst>
              <a:ext uri="{FF2B5EF4-FFF2-40B4-BE49-F238E27FC236}">
                <a16:creationId xmlns:a16="http://schemas.microsoft.com/office/drawing/2014/main" id="{D6504A50-C316-495F-A22D-CFF6B8954D8D}"/>
              </a:ext>
            </a:extLst>
          </p:cNvPr>
          <p:cNvSpPr>
            <a:spLocks noGrp="1"/>
          </p:cNvSpPr>
          <p:nvPr>
            <p:ph type="subTitle" idx="1"/>
          </p:nvPr>
        </p:nvSpPr>
        <p:spPr>
          <a:xfrm>
            <a:off x="1143000" y="3602038"/>
            <a:ext cx="6858000" cy="1655762"/>
          </a:xfrm>
        </p:spPr>
        <p:txBody>
          <a:bodyPr>
            <a:normAutofit/>
          </a:bodyPr>
          <a:lstStyle/>
          <a:p>
            <a:pPr marL="0" indent="0">
              <a:buNone/>
            </a:pPr>
            <a:r>
              <a:rPr lang="zh-CN" sz="1800" b="0" i="0" strike="noStrike" cap="none" spc="0" baseline="0">
                <a:solidFill>
                  <a:srgbClr val="000000"/>
                </a:solidFill>
                <a:effectLst/>
                <a:latin typeface="SimSun"/>
                <a:ea typeface="SimSun"/>
                <a:cs typeface="SimSun"/>
              </a:rPr>
              <a:t>除经理外，同事还可能参与禁止的报复行为。</a:t>
            </a:r>
          </a:p>
        </p:txBody>
      </p:sp>
      <p:sp>
        <p:nvSpPr>
          <p:cNvPr id="4" name="Date Placeholder 3" hidden="1">
            <a:extLst>
              <a:ext uri="{FF2B5EF4-FFF2-40B4-BE49-F238E27FC236}">
                <a16:creationId xmlns:a16="http://schemas.microsoft.com/office/drawing/2014/main" id="{11DF32BB-A75F-A819-0F62-EAD6E91DC806}"/>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2ECA4A55-F7A7-46D2-6885-64D7C77172C8}"/>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25</a:t>
            </a:fld>
            <a:endParaRPr lang="en-US"/>
          </a:p>
        </p:txBody>
      </p:sp>
    </p:spTree>
    <p:extLst>
      <p:ext uri="{BB962C8B-B14F-4D97-AF65-F5344CB8AC3E}">
        <p14:creationId xmlns:p14="http://schemas.microsoft.com/office/powerpoint/2010/main" val="89492897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93E8-D982-EE5F-722D-C8FFD4B1FB5E}"/>
              </a:ext>
            </a:extLst>
          </p:cNvPr>
          <p:cNvSpPr>
            <a:spLocks noGrp="1"/>
          </p:cNvSpPr>
          <p:nvPr>
            <p:ph type="ctrTitle"/>
          </p:nvPr>
        </p:nvSpPr>
        <p:spPr>
          <a:xfrm>
            <a:off x="1143000" y="1122363"/>
            <a:ext cx="6858000" cy="2387600"/>
          </a:xfrm>
        </p:spPr>
        <p:txBody>
          <a:bodyPr anchor="b">
            <a:normAutofit/>
          </a:bodyPr>
          <a:lstStyle/>
          <a:p>
            <a:r>
              <a:rPr lang="zh-CN" sz="4500" b="0" i="0" strike="noStrike" cap="none" spc="0" baseline="0">
                <a:solidFill>
                  <a:srgbClr val="000000"/>
                </a:solidFill>
                <a:effectLst/>
                <a:latin typeface="SimSun"/>
                <a:ea typeface="SimSun"/>
                <a:cs typeface="SimSun"/>
              </a:rPr>
              <a:t>答案...</a:t>
            </a:r>
          </a:p>
        </p:txBody>
      </p:sp>
      <p:sp>
        <p:nvSpPr>
          <p:cNvPr id="3" name="Content Placeholder 2">
            <a:extLst>
              <a:ext uri="{FF2B5EF4-FFF2-40B4-BE49-F238E27FC236}">
                <a16:creationId xmlns:a16="http://schemas.microsoft.com/office/drawing/2014/main" id="{2A8CED9B-3AA4-6657-52D7-A3AE595B4F07}"/>
              </a:ext>
            </a:extLst>
          </p:cNvPr>
          <p:cNvSpPr>
            <a:spLocks noGrp="1"/>
          </p:cNvSpPr>
          <p:nvPr>
            <p:ph type="subTitle" idx="1"/>
          </p:nvPr>
        </p:nvSpPr>
        <p:spPr>
          <a:xfrm>
            <a:off x="1143000" y="3602038"/>
            <a:ext cx="6858000" cy="1655762"/>
          </a:xfrm>
        </p:spPr>
        <p:txBody>
          <a:bodyPr>
            <a:normAutofit/>
          </a:bodyPr>
          <a:lstStyle/>
          <a:p>
            <a:pPr marL="0" indent="0">
              <a:buNone/>
            </a:pPr>
            <a:r>
              <a:rPr lang="zh-CN" sz="1800" b="0" i="0" strike="noStrike" cap="none" spc="0" baseline="0">
                <a:solidFill>
                  <a:srgbClr val="000000"/>
                </a:solidFill>
                <a:effectLst/>
                <a:latin typeface="SimSun"/>
                <a:ea typeface="SimSun"/>
                <a:cs typeface="SimSun"/>
              </a:rPr>
              <a:t>以上陈述为</a:t>
            </a:r>
            <a:r>
              <a:rPr lang="zh-CN" sz="1800" b="1" i="0" strike="noStrike" cap="none" spc="0" baseline="0">
                <a:solidFill>
                  <a:srgbClr val="548235"/>
                </a:solidFill>
                <a:effectLst/>
                <a:latin typeface="SimSun"/>
                <a:ea typeface="SimSun"/>
                <a:cs typeface="SimSun"/>
              </a:rPr>
              <a:t>“正确”</a:t>
            </a:r>
            <a:r>
              <a:rPr lang="zh-CN" sz="1800" b="0" i="0" strike="noStrike" cap="none" spc="0" baseline="0">
                <a:solidFill>
                  <a:srgbClr val="000000"/>
                </a:solidFill>
                <a:effectLst/>
                <a:latin typeface="SimSun"/>
                <a:ea typeface="SimSun"/>
                <a:cs typeface="SimSun"/>
              </a:rPr>
              <a:t>。</a:t>
            </a:r>
          </a:p>
          <a:p>
            <a:pPr marL="0" indent="0">
              <a:buNone/>
            </a:pPr>
            <a:r>
              <a:rPr lang="zh-CN" sz="1800" b="0" i="0" strike="noStrike" cap="none" spc="0" baseline="0">
                <a:solidFill>
                  <a:srgbClr val="000000"/>
                </a:solidFill>
                <a:effectLst/>
                <a:latin typeface="SimSun"/>
                <a:ea typeface="SimSun"/>
                <a:cs typeface="SimSun"/>
              </a:rPr>
              <a:t>任何人都可以进行报复。这包括任何因提出善意疑虑或投诉而对某人进行负面对待的经理或同事。</a:t>
            </a:r>
          </a:p>
        </p:txBody>
      </p:sp>
      <p:sp>
        <p:nvSpPr>
          <p:cNvPr id="4" name="Date Placeholder 3" hidden="1">
            <a:extLst>
              <a:ext uri="{FF2B5EF4-FFF2-40B4-BE49-F238E27FC236}">
                <a16:creationId xmlns:a16="http://schemas.microsoft.com/office/drawing/2014/main" id="{8B475D77-4434-8297-1245-1F15891FDD89}"/>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A324A152-4068-BF32-861E-706313346D3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26</a:t>
            </a:fld>
            <a:endParaRPr lang="en-US"/>
          </a:p>
        </p:txBody>
      </p:sp>
    </p:spTree>
    <p:extLst>
      <p:ext uri="{BB962C8B-B14F-4D97-AF65-F5344CB8AC3E}">
        <p14:creationId xmlns:p14="http://schemas.microsoft.com/office/powerpoint/2010/main" val="379021516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E09D-6897-4B77-6400-D2F29ADC89B9}"/>
              </a:ext>
            </a:extLst>
          </p:cNvPr>
          <p:cNvSpPr>
            <a:spLocks noGrp="1"/>
          </p:cNvSpPr>
          <p:nvPr>
            <p:ph type="title"/>
          </p:nvPr>
        </p:nvSpPr>
        <p:spPr/>
        <p:txBody>
          <a:bodyPr/>
          <a:lstStyle/>
          <a:p>
            <a:r>
              <a:rPr lang="zh-CN" sz="2100" b="0" i="0" strike="noStrike" cap="none" spc="0" baseline="0">
                <a:solidFill>
                  <a:srgbClr val="FFFFFF"/>
                </a:solidFill>
                <a:effectLst/>
                <a:latin typeface="SimSun"/>
                <a:ea typeface="SimSun"/>
                <a:cs typeface="SimSun"/>
              </a:rPr>
              <a:t>谢谢 </a:t>
            </a:r>
          </a:p>
        </p:txBody>
      </p:sp>
      <p:sp>
        <p:nvSpPr>
          <p:cNvPr id="3" name="Text Placeholder 2">
            <a:extLst>
              <a:ext uri="{FF2B5EF4-FFF2-40B4-BE49-F238E27FC236}">
                <a16:creationId xmlns:a16="http://schemas.microsoft.com/office/drawing/2014/main" id="{0D6490DC-2417-7F40-0F75-FE51C0D8A7AA}"/>
              </a:ext>
            </a:extLst>
          </p:cNvPr>
          <p:cNvSpPr>
            <a:spLocks noGrp="1"/>
          </p:cNvSpPr>
          <p:nvPr>
            <p:ph type="body" idx="1"/>
          </p:nvPr>
        </p:nvSpPr>
        <p:spPr/>
        <p:txBody>
          <a:bodyPr/>
          <a:lstStyle/>
          <a:p>
            <a:r>
              <a:rPr lang="zh-CN" sz="1900" b="0" i="0" strike="noStrike" cap="none" spc="0" baseline="0">
                <a:solidFill>
                  <a:srgbClr val="9DC3E6"/>
                </a:solidFill>
                <a:effectLst/>
                <a:latin typeface="SimSun"/>
                <a:ea typeface="SimSun"/>
                <a:cs typeface="SimSun"/>
              </a:rPr>
              <a:t>任何问题</a:t>
            </a:r>
          </a:p>
        </p:txBody>
      </p:sp>
      <p:sp>
        <p:nvSpPr>
          <p:cNvPr id="4" name="Date Placeholder 3">
            <a:extLst>
              <a:ext uri="{FF2B5EF4-FFF2-40B4-BE49-F238E27FC236}">
                <a16:creationId xmlns:a16="http://schemas.microsoft.com/office/drawing/2014/main" id="{60BFC064-E450-DFF8-1DE8-AA171D254DE2}"/>
              </a:ext>
            </a:extLst>
          </p:cNvPr>
          <p:cNvSpPr>
            <a:spLocks noGrp="1"/>
          </p:cNvSpPr>
          <p:nvPr>
            <p:ph type="dt" sz="half" idx="2"/>
          </p:nvPr>
        </p:nvSpPr>
        <p:spPr/>
        <p:txBody>
          <a:bodyPr/>
          <a:lstStyle/>
          <a:p>
            <a:r>
              <a:rPr lang="zh-CN" sz="900" b="0" i="0" strike="noStrike" cap="none" spc="0" baseline="0">
                <a:solidFill>
                  <a:srgbClr val="898989"/>
                </a:solidFill>
                <a:effectLst/>
                <a:latin typeface="SimSun"/>
                <a:ea typeface="SimSun"/>
                <a:cs typeface="SimSun"/>
              </a:rPr>
              <a:t>【活动名称】 【日期】</a:t>
            </a:r>
          </a:p>
        </p:txBody>
      </p:sp>
      <p:sp>
        <p:nvSpPr>
          <p:cNvPr id="5" name="Slide Number Placeholder 4">
            <a:extLst>
              <a:ext uri="{FF2B5EF4-FFF2-40B4-BE49-F238E27FC236}">
                <a16:creationId xmlns:a16="http://schemas.microsoft.com/office/drawing/2014/main" id="{9DE5CE9B-CFAD-F960-4423-47EF2ED4DC71}"/>
              </a:ext>
            </a:extLst>
          </p:cNvPr>
          <p:cNvSpPr>
            <a:spLocks noGrp="1"/>
          </p:cNvSpPr>
          <p:nvPr>
            <p:ph type="sldNum" sz="quarter" idx="4"/>
          </p:nvPr>
        </p:nvSpPr>
        <p:spPr/>
        <p:txBody>
          <a:bodyPr/>
          <a:lstStyle/>
          <a:p>
            <a:fld id="{BB5FC4A1-A2DE-4EB5-9A46-57D39B4235EC}" type="slidenum">
              <a:rPr lang="en-US" smtClean="0"/>
              <a:t>27</a:t>
            </a:fld>
            <a:endParaRPr lang="en-US"/>
          </a:p>
        </p:txBody>
      </p:sp>
    </p:spTree>
    <p:extLst>
      <p:ext uri="{BB962C8B-B14F-4D97-AF65-F5344CB8AC3E}">
        <p14:creationId xmlns:p14="http://schemas.microsoft.com/office/powerpoint/2010/main" val="391284641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4DD6-51D1-771A-AD6D-9F880AB718EF}"/>
              </a:ext>
            </a:extLst>
          </p:cNvPr>
          <p:cNvSpPr>
            <a:spLocks noGrp="1"/>
          </p:cNvSpPr>
          <p:nvPr>
            <p:ph type="title"/>
          </p:nvPr>
        </p:nvSpPr>
        <p:spPr>
          <a:xfrm>
            <a:off x="822960" y="182880"/>
            <a:ext cx="7358907" cy="787032"/>
          </a:xfrm>
        </p:spPr>
        <p:txBody>
          <a:bodyPr anchor="ctr">
            <a:normAutofit/>
          </a:bodyPr>
          <a:lstStyle/>
          <a:p>
            <a:r>
              <a:rPr lang="zh-CN" sz="2000" b="0" i="0" strike="noStrike" cap="none" spc="0" baseline="0">
                <a:solidFill>
                  <a:srgbClr val="FFFFFF"/>
                </a:solidFill>
                <a:effectLst/>
                <a:latin typeface="SimSun"/>
                <a:ea typeface="SimSun"/>
                <a:cs typeface="SimSun"/>
              </a:rPr>
              <a:t>防止歧视和骚扰</a:t>
            </a:r>
          </a:p>
        </p:txBody>
      </p:sp>
      <p:sp>
        <p:nvSpPr>
          <p:cNvPr id="5" name="Slide Number Placeholder 4">
            <a:extLst>
              <a:ext uri="{FF2B5EF4-FFF2-40B4-BE49-F238E27FC236}">
                <a16:creationId xmlns:a16="http://schemas.microsoft.com/office/drawing/2014/main" id="{400A5B44-1D6A-1552-FB9B-24626E626C36}"/>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3</a:t>
            </a:fld>
            <a:endParaRPr lang="en-US"/>
          </a:p>
        </p:txBody>
      </p:sp>
      <p:graphicFrame>
        <p:nvGraphicFramePr>
          <p:cNvPr id="7" name="Content Placeholder 2">
            <a:extLst>
              <a:ext uri="{FF2B5EF4-FFF2-40B4-BE49-F238E27FC236}">
                <a16:creationId xmlns:a16="http://schemas.microsoft.com/office/drawing/2014/main" id="{D59D3B30-F695-4079-1707-50E90A4119B3}"/>
              </a:ext>
            </a:extLst>
          </p:cNvPr>
          <p:cNvGraphicFramePr>
            <a:graphicFrameLocks noGrp="1"/>
          </p:cNvGraphicFramePr>
          <p:nvPr>
            <p:ph idx="1"/>
            <p:extLst>
              <p:ext uri="{D42A27DB-BD31-4B8C-83A1-F6EECF244321}">
                <p14:modId xmlns:p14="http://schemas.microsoft.com/office/powerpoint/2010/main" val="1621243714"/>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8898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D1B3-2675-F520-80FE-B41A6F28C679}"/>
              </a:ext>
            </a:extLst>
          </p:cNvPr>
          <p:cNvSpPr>
            <a:spLocks noGrp="1"/>
          </p:cNvSpPr>
          <p:nvPr>
            <p:ph type="title"/>
          </p:nvPr>
        </p:nvSpPr>
        <p:spPr>
          <a:xfrm>
            <a:off x="822960" y="182880"/>
            <a:ext cx="7358907" cy="787032"/>
          </a:xfrm>
        </p:spPr>
        <p:txBody>
          <a:bodyPr anchor="ctr">
            <a:normAutofit/>
          </a:bodyPr>
          <a:lstStyle/>
          <a:p>
            <a:r>
              <a:rPr lang="zh-CN" sz="2000" b="0" i="0" strike="noStrike" cap="none" spc="0" baseline="0">
                <a:solidFill>
                  <a:srgbClr val="FFFFFF"/>
                </a:solidFill>
                <a:effectLst/>
                <a:latin typeface="SimSun"/>
                <a:ea typeface="SimSun"/>
                <a:cs typeface="SimSun"/>
              </a:rPr>
              <a:t>什么是骚扰和歧视？ </a:t>
            </a:r>
          </a:p>
        </p:txBody>
      </p:sp>
      <p:sp>
        <p:nvSpPr>
          <p:cNvPr id="5" name="Slide Number Placeholder 4">
            <a:extLst>
              <a:ext uri="{FF2B5EF4-FFF2-40B4-BE49-F238E27FC236}">
                <a16:creationId xmlns:a16="http://schemas.microsoft.com/office/drawing/2014/main" id="{90FB72F0-297D-5604-D514-2CB5A39DCC5F}"/>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4</a:t>
            </a:fld>
            <a:endParaRPr lang="en-US"/>
          </a:p>
        </p:txBody>
      </p:sp>
      <p:graphicFrame>
        <p:nvGraphicFramePr>
          <p:cNvPr id="10" name="Diagram 9">
            <a:extLst>
              <a:ext uri="{FF2B5EF4-FFF2-40B4-BE49-F238E27FC236}">
                <a16:creationId xmlns:a16="http://schemas.microsoft.com/office/drawing/2014/main" id="{4F99A9FE-9AEF-F820-F65C-BE5BE15E8FB5}"/>
              </a:ext>
            </a:extLst>
          </p:cNvPr>
          <p:cNvGraphicFramePr/>
          <p:nvPr>
            <p:extLst>
              <p:ext uri="{D42A27DB-BD31-4B8C-83A1-F6EECF244321}">
                <p14:modId xmlns:p14="http://schemas.microsoft.com/office/powerpoint/2010/main" val="2641480152"/>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30035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B15D-6946-CDFC-CF72-E48A4D07B9A6}"/>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zh-CN" sz="2000" b="0" i="0" strike="noStrike" cap="none" spc="0" baseline="0">
                <a:solidFill>
                  <a:srgbClr val="FFFFFF"/>
                </a:solidFill>
                <a:effectLst/>
                <a:latin typeface="SimSun"/>
                <a:ea typeface="SimSun"/>
                <a:cs typeface="SimSun"/>
              </a:rPr>
              <a:t>受保护的场地</a:t>
            </a:r>
          </a:p>
        </p:txBody>
      </p:sp>
      <p:sp>
        <p:nvSpPr>
          <p:cNvPr id="8" name="TextBox 7">
            <a:extLst>
              <a:ext uri="{FF2B5EF4-FFF2-40B4-BE49-F238E27FC236}">
                <a16:creationId xmlns:a16="http://schemas.microsoft.com/office/drawing/2014/main" id="{F4B8F4E0-B73C-7243-2528-40AE79BB37BD}"/>
              </a:ext>
            </a:extLst>
          </p:cNvPr>
          <p:cNvSpPr txBox="1"/>
          <p:nvPr/>
        </p:nvSpPr>
        <p:spPr>
          <a:xfrm>
            <a:off x="5488686" y="1059066"/>
            <a:ext cx="3454146" cy="1554480"/>
          </a:xfrm>
          <a:prstGeom prst="rect">
            <a:avLst/>
          </a:prstGeom>
        </p:spPr>
        <p:txBody>
          <a:bodyPr vert="horz" lIns="91440" tIns="45720" rIns="91440" bIns="45720" rtlCol="0">
            <a:normAutofit/>
          </a:bodyPr>
          <a:lstStyle/>
          <a:p>
            <a:pPr defTabSz="685749">
              <a:lnSpc>
                <a:spcPct val="90000"/>
              </a:lnSpc>
              <a:spcBef>
                <a:spcPts val="750"/>
              </a:spcBef>
            </a:pPr>
            <a:r>
              <a:rPr lang="zh-CN" sz="2100" b="1" i="0" strike="noStrike" cap="none" spc="0" baseline="0">
                <a:solidFill>
                  <a:srgbClr val="FF0000"/>
                </a:solidFill>
                <a:effectLst/>
                <a:latin typeface="SimSun"/>
                <a:ea typeface="SimSun"/>
                <a:cs typeface="SimSun"/>
              </a:rPr>
              <a:t>请记住：</a:t>
            </a:r>
          </a:p>
          <a:p>
            <a:pPr defTabSz="685749">
              <a:lnSpc>
                <a:spcPct val="90000"/>
              </a:lnSpc>
              <a:spcBef>
                <a:spcPts val="750"/>
              </a:spcBef>
            </a:pPr>
            <a:r>
              <a:rPr lang="zh-CN" sz="2100" b="1" i="0" strike="noStrike" cap="none" spc="0" baseline="0">
                <a:solidFill>
                  <a:srgbClr val="FF0000"/>
                </a:solidFill>
                <a:effectLst/>
                <a:latin typeface="SimSun"/>
                <a:ea typeface="SimSun"/>
                <a:cs typeface="SimSun"/>
              </a:rPr>
              <a:t>尊重每个人。不要在受保护的地面上歧视</a:t>
            </a:r>
          </a:p>
        </p:txBody>
      </p:sp>
      <p:graphicFrame>
        <p:nvGraphicFramePr>
          <p:cNvPr id="10" name="Content Placeholder 2">
            <a:extLst>
              <a:ext uri="{FF2B5EF4-FFF2-40B4-BE49-F238E27FC236}">
                <a16:creationId xmlns:a16="http://schemas.microsoft.com/office/drawing/2014/main" id="{504F7EF8-8C04-9AAF-56B7-B0D226A1EC06}"/>
              </a:ext>
            </a:extLst>
          </p:cNvPr>
          <p:cNvGraphicFramePr>
            <a:graphicFrameLocks noGrp="1"/>
          </p:cNvGraphicFramePr>
          <p:nvPr>
            <p:ph sz="half" idx="1"/>
            <p:extLst>
              <p:ext uri="{D42A27DB-BD31-4B8C-83A1-F6EECF244321}">
                <p14:modId xmlns:p14="http://schemas.microsoft.com/office/powerpoint/2010/main" val="150762908"/>
              </p:ext>
            </p:extLst>
          </p:nvPr>
        </p:nvGraphicFramePr>
        <p:xfrm>
          <a:off x="628650" y="2642616"/>
          <a:ext cx="8158734" cy="4001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hidden="1">
            <a:extLst>
              <a:ext uri="{FF2B5EF4-FFF2-40B4-BE49-F238E27FC236}">
                <a16:creationId xmlns:a16="http://schemas.microsoft.com/office/drawing/2014/main" id="{979A9FCC-7447-B3A4-6B62-83027FAB83C5}"/>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5</a:t>
            </a:fld>
            <a:endParaRPr lang="en-US"/>
          </a:p>
        </p:txBody>
      </p:sp>
      <p:sp>
        <p:nvSpPr>
          <p:cNvPr id="9" name="TextBox 8">
            <a:extLst>
              <a:ext uri="{FF2B5EF4-FFF2-40B4-BE49-F238E27FC236}">
                <a16:creationId xmlns:a16="http://schemas.microsoft.com/office/drawing/2014/main" id="{08195FBB-B7DC-ED84-3875-07C254CEF76A}"/>
              </a:ext>
            </a:extLst>
          </p:cNvPr>
          <p:cNvSpPr txBox="1"/>
          <p:nvPr/>
        </p:nvSpPr>
        <p:spPr>
          <a:xfrm>
            <a:off x="628650" y="1639669"/>
            <a:ext cx="4213098" cy="365760"/>
          </a:xfrm>
          <a:prstGeom prst="rect">
            <a:avLst/>
          </a:prstGeom>
          <a:noFill/>
        </p:spPr>
        <p:txBody>
          <a:bodyPr wrap="square" rtlCol="0">
            <a:spAutoFit/>
          </a:bodyPr>
          <a:lstStyle/>
          <a:p>
            <a:r>
              <a:rPr lang="zh-CN" sz="1800" b="0" i="0" strike="noStrike" cap="none" spc="0" baseline="0">
                <a:solidFill>
                  <a:srgbClr val="000000"/>
                </a:solidFill>
                <a:effectLst/>
                <a:latin typeface="SimSun"/>
                <a:ea typeface="SimSun"/>
                <a:cs typeface="SimSun"/>
              </a:rPr>
              <a:t>根据您工作地点的不同，这些理由可能包括：</a:t>
            </a:r>
          </a:p>
        </p:txBody>
      </p:sp>
    </p:spTree>
    <p:extLst>
      <p:ext uri="{BB962C8B-B14F-4D97-AF65-F5344CB8AC3E}">
        <p14:creationId xmlns:p14="http://schemas.microsoft.com/office/powerpoint/2010/main" val="6327143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3EB6-D382-7E5B-2128-1E2AD33871C4}"/>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zh-CN" sz="2000" b="0" i="0" strike="noStrike" cap="none" spc="0" baseline="0">
                <a:solidFill>
                  <a:srgbClr val="FFFFFF"/>
                </a:solidFill>
                <a:effectLst/>
                <a:latin typeface="SimSun"/>
                <a:ea typeface="SimSun"/>
                <a:cs typeface="SimSun"/>
              </a:rPr>
              <a:t>性骚扰</a:t>
            </a:r>
          </a:p>
        </p:txBody>
      </p:sp>
      <p:sp>
        <p:nvSpPr>
          <p:cNvPr id="5" name="Slide Number Placeholder 4">
            <a:extLst>
              <a:ext uri="{FF2B5EF4-FFF2-40B4-BE49-F238E27FC236}">
                <a16:creationId xmlns:a16="http://schemas.microsoft.com/office/drawing/2014/main" id="{6B3AC1A7-2052-7988-8268-65113A2221F1}"/>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6</a:t>
            </a:fld>
            <a:endParaRPr lang="en-US"/>
          </a:p>
        </p:txBody>
      </p:sp>
      <p:graphicFrame>
        <p:nvGraphicFramePr>
          <p:cNvPr id="11" name="TextBox 7">
            <a:extLst>
              <a:ext uri="{FF2B5EF4-FFF2-40B4-BE49-F238E27FC236}">
                <a16:creationId xmlns:a16="http://schemas.microsoft.com/office/drawing/2014/main" id="{29D13C8E-8DED-44C4-E9EA-CA8A2E541890}"/>
              </a:ext>
            </a:extLst>
          </p:cNvPr>
          <p:cNvGraphicFramePr/>
          <p:nvPr>
            <p:extLst>
              <p:ext uri="{D42A27DB-BD31-4B8C-83A1-F6EECF244321}">
                <p14:modId xmlns:p14="http://schemas.microsoft.com/office/powerpoint/2010/main" val="1282310378"/>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58796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066B-6332-D0B1-464F-82C26F963585}"/>
              </a:ext>
            </a:extLst>
          </p:cNvPr>
          <p:cNvSpPr>
            <a:spLocks noGrp="1"/>
          </p:cNvSpPr>
          <p:nvPr>
            <p:ph type="ctrTitle"/>
          </p:nvPr>
        </p:nvSpPr>
        <p:spPr>
          <a:xfrm>
            <a:off x="1143000" y="1122363"/>
            <a:ext cx="6858000" cy="2387600"/>
          </a:xfrm>
        </p:spPr>
        <p:txBody>
          <a:bodyPr vert="horz" lIns="91440" tIns="45720" rIns="91440" bIns="45720" rtlCol="0" anchor="b">
            <a:normAutofit/>
          </a:bodyPr>
          <a:lstStyle/>
          <a:p>
            <a:r>
              <a:rPr lang="zh-CN" sz="4500" b="0" i="0" strike="noStrike" cap="none" spc="0" baseline="0">
                <a:solidFill>
                  <a:srgbClr val="000000"/>
                </a:solidFill>
                <a:effectLst/>
                <a:latin typeface="SimSun"/>
                <a:ea typeface="SimSun"/>
                <a:cs typeface="SimSun"/>
              </a:rPr>
              <a:t>对还是错？</a:t>
            </a:r>
          </a:p>
        </p:txBody>
      </p:sp>
      <p:sp>
        <p:nvSpPr>
          <p:cNvPr id="8" name="TextBox 7">
            <a:extLst>
              <a:ext uri="{FF2B5EF4-FFF2-40B4-BE49-F238E27FC236}">
                <a16:creationId xmlns:a16="http://schemas.microsoft.com/office/drawing/2014/main" id="{F639AE83-D0E3-35F9-4EDD-3B02A67DEA40}"/>
              </a:ext>
            </a:extLst>
          </p:cNvPr>
          <p:cNvSpPr txBox="1"/>
          <p:nvPr/>
        </p:nvSpPr>
        <p:spPr>
          <a:xfrm>
            <a:off x="1143000" y="3602038"/>
            <a:ext cx="6858000" cy="1655762"/>
          </a:xfrm>
          <a:prstGeom prst="rect">
            <a:avLst/>
          </a:prstGeom>
        </p:spPr>
        <p:txBody>
          <a:bodyPr vert="horz" lIns="91440" tIns="45720" rIns="91440" bIns="45720" rtlCol="0">
            <a:normAutofit/>
          </a:bodyPr>
          <a:lstStyle/>
          <a:p>
            <a:pPr algn="ctr" defTabSz="685749">
              <a:lnSpc>
                <a:spcPct val="90000"/>
              </a:lnSpc>
              <a:spcBef>
                <a:spcPts val="750"/>
              </a:spcBef>
            </a:pPr>
            <a:r>
              <a:rPr lang="zh-CN" sz="1800" b="0" i="0" strike="noStrike" cap="none" spc="0" baseline="0">
                <a:solidFill>
                  <a:srgbClr val="000000"/>
                </a:solidFill>
                <a:effectLst/>
                <a:latin typeface="SimSun"/>
                <a:ea typeface="SimSun"/>
                <a:cs typeface="SimSun"/>
              </a:rPr>
              <a:t>当员工目睹骚扰行为时</a:t>
            </a:r>
            <a:r>
              <a:rPr lang="zh-CN" sz="1800" b="1" i="0" strike="noStrike" cap="none" spc="0" baseline="0">
                <a:solidFill>
                  <a:srgbClr val="000000"/>
                </a:solidFill>
                <a:effectLst/>
                <a:latin typeface="SimSun"/>
                <a:ea typeface="SimSun"/>
                <a:cs typeface="SimSun"/>
              </a:rPr>
              <a:t>，</a:t>
            </a:r>
            <a:r>
              <a:rPr lang="zh-CN" sz="1800" b="0" i="0" strike="noStrike" cap="none" spc="0" baseline="0">
                <a:solidFill>
                  <a:srgbClr val="000000"/>
                </a:solidFill>
                <a:effectLst/>
                <a:latin typeface="SimSun"/>
                <a:ea typeface="SimSun"/>
                <a:cs typeface="SimSun"/>
              </a:rPr>
              <a:t>经理通常是坏人。</a:t>
            </a:r>
            <a:endParaRPr lang="en-US" kern="1200">
              <a:latin typeface="+mn-lt"/>
              <a:ea typeface="+mn-ea"/>
              <a:cs typeface="+mn-cs"/>
            </a:endParaRPr>
          </a:p>
        </p:txBody>
      </p:sp>
      <p:sp>
        <p:nvSpPr>
          <p:cNvPr id="4" name="Date Placeholder 3" hidden="1">
            <a:extLst>
              <a:ext uri="{FF2B5EF4-FFF2-40B4-BE49-F238E27FC236}">
                <a16:creationId xmlns:a16="http://schemas.microsoft.com/office/drawing/2014/main" id="{68CECCB0-AD0A-475B-29B8-6C408B98E71A}"/>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23DB1538-D7D3-12C4-C7DC-486BD86701EE}"/>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7</a:t>
            </a:fld>
            <a:endParaRPr lang="en-US"/>
          </a:p>
        </p:txBody>
      </p:sp>
    </p:spTree>
    <p:extLst>
      <p:ext uri="{BB962C8B-B14F-4D97-AF65-F5344CB8AC3E}">
        <p14:creationId xmlns:p14="http://schemas.microsoft.com/office/powerpoint/2010/main" val="217772808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2729-D1A0-2498-9446-B4C38D051394}"/>
              </a:ext>
            </a:extLst>
          </p:cNvPr>
          <p:cNvSpPr>
            <a:spLocks noGrp="1"/>
          </p:cNvSpPr>
          <p:nvPr>
            <p:ph type="ctrTitle"/>
          </p:nvPr>
        </p:nvSpPr>
        <p:spPr>
          <a:xfrm>
            <a:off x="1143000" y="1122363"/>
            <a:ext cx="6858000" cy="2387600"/>
          </a:xfrm>
        </p:spPr>
        <p:txBody>
          <a:bodyPr vert="horz" lIns="91440" tIns="45720" rIns="91440" bIns="45720" rtlCol="0" anchor="b">
            <a:normAutofit/>
          </a:bodyPr>
          <a:lstStyle/>
          <a:p>
            <a:r>
              <a:rPr lang="zh-CN" sz="4500" b="0" i="0" strike="noStrike" cap="none" spc="0" baseline="0">
                <a:solidFill>
                  <a:srgbClr val="000000"/>
                </a:solidFill>
                <a:effectLst/>
                <a:latin typeface="SimSun"/>
                <a:ea typeface="SimSun"/>
                <a:cs typeface="SimSun"/>
              </a:rPr>
              <a:t>答案...</a:t>
            </a:r>
          </a:p>
        </p:txBody>
      </p:sp>
      <p:sp>
        <p:nvSpPr>
          <p:cNvPr id="8" name="TextBox 7">
            <a:extLst>
              <a:ext uri="{FF2B5EF4-FFF2-40B4-BE49-F238E27FC236}">
                <a16:creationId xmlns:a16="http://schemas.microsoft.com/office/drawing/2014/main" id="{150F00E2-00FB-9955-A67E-6B6D62965415}"/>
              </a:ext>
            </a:extLst>
          </p:cNvPr>
          <p:cNvSpPr txBox="1"/>
          <p:nvPr/>
        </p:nvSpPr>
        <p:spPr>
          <a:xfrm>
            <a:off x="1143000" y="3602038"/>
            <a:ext cx="6858000" cy="1655762"/>
          </a:xfrm>
          <a:prstGeom prst="rect">
            <a:avLst/>
          </a:prstGeom>
        </p:spPr>
        <p:txBody>
          <a:bodyPr vert="horz" lIns="91440" tIns="45720" rIns="91440" bIns="45720" rtlCol="0">
            <a:normAutofit/>
          </a:bodyPr>
          <a:lstStyle/>
          <a:p>
            <a:pPr algn="ctr" defTabSz="685749">
              <a:lnSpc>
                <a:spcPct val="90000"/>
              </a:lnSpc>
              <a:spcBef>
                <a:spcPts val="750"/>
              </a:spcBef>
            </a:pPr>
            <a:r>
              <a:rPr lang="zh-CN" sz="1800" b="0" i="0" strike="noStrike" cap="none" spc="0" baseline="0">
                <a:solidFill>
                  <a:srgbClr val="000000"/>
                </a:solidFill>
                <a:effectLst/>
                <a:latin typeface="SimSun"/>
                <a:ea typeface="SimSun"/>
                <a:cs typeface="SimSun"/>
              </a:rPr>
              <a:t>上述陈述是</a:t>
            </a:r>
            <a:r>
              <a:rPr lang="zh-CN" sz="1800" b="1" i="0" strike="noStrike" cap="none" spc="0" baseline="0">
                <a:solidFill>
                  <a:srgbClr val="FF0000"/>
                </a:solidFill>
                <a:effectLst/>
                <a:latin typeface="SimSun"/>
                <a:ea typeface="SimSun"/>
                <a:cs typeface="SimSun"/>
              </a:rPr>
              <a:t>错误的</a:t>
            </a:r>
          </a:p>
          <a:p>
            <a:pPr algn="ctr" defTabSz="685749">
              <a:lnSpc>
                <a:spcPct val="90000"/>
              </a:lnSpc>
              <a:spcBef>
                <a:spcPts val="750"/>
              </a:spcBef>
            </a:pPr>
            <a:endParaRPr lang="en-US" kern="1200">
              <a:latin typeface="+mn-lt"/>
              <a:ea typeface="+mn-ea"/>
              <a:cs typeface="+mn-cs"/>
            </a:endParaRPr>
          </a:p>
          <a:p>
            <a:pPr algn="ctr" defTabSz="685749">
              <a:lnSpc>
                <a:spcPct val="90000"/>
              </a:lnSpc>
              <a:spcBef>
                <a:spcPts val="750"/>
              </a:spcBef>
            </a:pPr>
            <a:r>
              <a:rPr lang="zh-CN" sz="1800" b="0" i="0" strike="noStrike" cap="none" spc="0" baseline="0">
                <a:solidFill>
                  <a:srgbClr val="000000"/>
                </a:solidFill>
                <a:effectLst/>
                <a:latin typeface="SimSun"/>
                <a:ea typeface="SimSun"/>
                <a:cs typeface="SimSun"/>
              </a:rPr>
              <a:t>同事与经理一样可能参与骚扰。</a:t>
            </a:r>
            <a:endParaRPr lang="en-US" kern="1200">
              <a:latin typeface="+mn-lt"/>
              <a:ea typeface="+mn-ea"/>
              <a:cs typeface="+mn-cs"/>
            </a:endParaRPr>
          </a:p>
        </p:txBody>
      </p:sp>
      <p:sp>
        <p:nvSpPr>
          <p:cNvPr id="5" name="Slide Number Placeholder 4" hidden="1">
            <a:extLst>
              <a:ext uri="{FF2B5EF4-FFF2-40B4-BE49-F238E27FC236}">
                <a16:creationId xmlns:a16="http://schemas.microsoft.com/office/drawing/2014/main" id="{2D90AD7F-E22E-A72A-71B9-E3A237FA468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8</a:t>
            </a:fld>
            <a:endParaRPr lang="en-US"/>
          </a:p>
        </p:txBody>
      </p:sp>
    </p:spTree>
    <p:extLst>
      <p:ext uri="{BB962C8B-B14F-4D97-AF65-F5344CB8AC3E}">
        <p14:creationId xmlns:p14="http://schemas.microsoft.com/office/powerpoint/2010/main" val="83207171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902E-2637-717F-B53D-572920A6ACEF}"/>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zh-CN" sz="2000" b="0" i="0" strike="noStrike" cap="none" spc="0" baseline="0">
                <a:solidFill>
                  <a:srgbClr val="FFFFFF"/>
                </a:solidFill>
                <a:effectLst/>
                <a:latin typeface="SimSun"/>
                <a:ea typeface="SimSun"/>
                <a:cs typeface="SimSun"/>
              </a:rPr>
              <a:t>敌对的工作环境</a:t>
            </a:r>
          </a:p>
        </p:txBody>
      </p:sp>
      <p:sp>
        <p:nvSpPr>
          <p:cNvPr id="15" name="Content Placeholder 2">
            <a:extLst>
              <a:ext uri="{FF2B5EF4-FFF2-40B4-BE49-F238E27FC236}">
                <a16:creationId xmlns:a16="http://schemas.microsoft.com/office/drawing/2014/main" id="{A57ADB30-AA57-FF7E-1163-C8F0957A0B76}"/>
              </a:ext>
            </a:extLst>
          </p:cNvPr>
          <p:cNvSpPr>
            <a:spLocks noGrp="1"/>
          </p:cNvSpPr>
          <p:nvPr>
            <p:ph sz="half" idx="1"/>
          </p:nvPr>
        </p:nvSpPr>
        <p:spPr>
          <a:xfrm>
            <a:off x="365760" y="1539696"/>
            <a:ext cx="3886200" cy="5135424"/>
          </a:xfrm>
        </p:spPr>
        <p:txBody>
          <a:bodyPr/>
          <a:lstStyle/>
          <a:p>
            <a:pPr marL="0" indent="0">
              <a:buNone/>
            </a:pPr>
            <a:r>
              <a:rPr lang="zh-CN" sz="2100" b="0" i="0" strike="noStrike" cap="none" spc="0" baseline="0" dirty="0">
                <a:solidFill>
                  <a:srgbClr val="000000"/>
                </a:solidFill>
                <a:effectLst/>
                <a:latin typeface="SimSun"/>
                <a:ea typeface="SimSun"/>
                <a:cs typeface="SimSun"/>
              </a:rPr>
              <a:t>示例（随时间推移的评论汇总）</a:t>
            </a:r>
          </a:p>
          <a:p>
            <a:pPr marL="0" indent="0">
              <a:buNone/>
            </a:pPr>
            <a:endParaRPr lang="en-US" dirty="0"/>
          </a:p>
          <a:p>
            <a:pPr marL="0" indent="0">
              <a:buNone/>
            </a:pPr>
            <a:endParaRPr lang="en-US" dirty="0"/>
          </a:p>
          <a:p>
            <a:pPr marL="0" indent="0">
              <a:buNone/>
            </a:pPr>
            <a:r>
              <a:rPr lang="zh-CN" sz="2100" b="0" i="0" strike="noStrike" cap="none" spc="0" baseline="0" dirty="0">
                <a:solidFill>
                  <a:srgbClr val="000000"/>
                </a:solidFill>
                <a:effectLst/>
                <a:latin typeface="SimSun"/>
                <a:ea typeface="SimSun"/>
                <a:cs typeface="SimSun"/>
              </a:rPr>
              <a:t>   “看起来不错，女孩。</a:t>
            </a:r>
          </a:p>
          <a:p>
            <a:pPr marL="0" indent="0">
              <a:buNone/>
            </a:pPr>
            <a:endParaRPr lang="en-US" dirty="0"/>
          </a:p>
          <a:p>
            <a:pPr marL="0" indent="0">
              <a:buNone/>
            </a:pPr>
            <a:endParaRPr lang="en-US" dirty="0"/>
          </a:p>
          <a:p>
            <a:pPr marL="0" indent="0">
              <a:buNone/>
            </a:pPr>
            <a:r>
              <a:rPr lang="zh-CN" sz="2100" b="0" i="0" strike="noStrike" cap="none" spc="0" baseline="0" dirty="0">
                <a:solidFill>
                  <a:srgbClr val="000000"/>
                </a:solidFill>
                <a:effectLst/>
                <a:latin typeface="SimSun"/>
                <a:ea typeface="SimSun"/>
                <a:cs typeface="SimSun"/>
              </a:rPr>
              <a:t>“你为什么不多微笑？”</a:t>
            </a:r>
          </a:p>
          <a:p>
            <a:pPr marL="0" indent="0">
              <a:buNone/>
            </a:pPr>
            <a:endParaRPr lang="en-US" dirty="0"/>
          </a:p>
          <a:p>
            <a:pPr marL="0" indent="0">
              <a:buNone/>
            </a:pPr>
            <a:endParaRPr lang="en-US" dirty="0"/>
          </a:p>
          <a:p>
            <a:pPr marL="0" indent="0">
              <a:buNone/>
            </a:pPr>
            <a:r>
              <a:rPr lang="zh-CN" sz="2100" b="0" i="0" strike="noStrike" cap="none" spc="0" baseline="0" dirty="0">
                <a:solidFill>
                  <a:srgbClr val="000000"/>
                </a:solidFill>
                <a:effectLst/>
                <a:latin typeface="SimSun"/>
                <a:ea typeface="SimSun"/>
                <a:cs typeface="SimSun"/>
              </a:rPr>
              <a:t>“用您的男孩魅力来表达您的观点”</a:t>
            </a:r>
          </a:p>
          <a:p>
            <a:pPr marL="0" indent="0">
              <a:buNone/>
            </a:pPr>
            <a:endParaRPr lang="en-US" dirty="0"/>
          </a:p>
          <a:p>
            <a:pPr marL="0" indent="0">
              <a:buNone/>
            </a:pPr>
            <a:endParaRPr lang="en-US" dirty="0"/>
          </a:p>
        </p:txBody>
      </p:sp>
      <p:sp>
        <p:nvSpPr>
          <p:cNvPr id="4" name="Date Placeholder 3" hidden="1">
            <a:extLst>
              <a:ext uri="{FF2B5EF4-FFF2-40B4-BE49-F238E27FC236}">
                <a16:creationId xmlns:a16="http://schemas.microsoft.com/office/drawing/2014/main" id="{03DB67EF-BBA9-553C-40B3-F0F1A8116F29}"/>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5449FD41-97DA-B96E-E874-37F373C3A50D}"/>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9</a:t>
            </a:fld>
            <a:endParaRPr lang="en-US"/>
          </a:p>
        </p:txBody>
      </p:sp>
      <p:graphicFrame>
        <p:nvGraphicFramePr>
          <p:cNvPr id="11" name="TextBox 8">
            <a:extLst>
              <a:ext uri="{FF2B5EF4-FFF2-40B4-BE49-F238E27FC236}">
                <a16:creationId xmlns:a16="http://schemas.microsoft.com/office/drawing/2014/main" id="{5C8EE2C3-03A6-ABAF-3E18-D116DCC72FC4}"/>
              </a:ext>
            </a:extLst>
          </p:cNvPr>
          <p:cNvGraphicFramePr/>
          <p:nvPr>
            <p:extLst>
              <p:ext uri="{D42A27DB-BD31-4B8C-83A1-F6EECF244321}">
                <p14:modId xmlns:p14="http://schemas.microsoft.com/office/powerpoint/2010/main" val="552498296"/>
              </p:ext>
            </p:extLst>
          </p:nvPr>
        </p:nvGraphicFramePr>
        <p:xfrm>
          <a:off x="4629150" y="1508760"/>
          <a:ext cx="3886200" cy="51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loud 9">
            <a:extLst>
              <a:ext uri="{FF2B5EF4-FFF2-40B4-BE49-F238E27FC236}">
                <a16:creationId xmlns:a16="http://schemas.microsoft.com/office/drawing/2014/main" id="{4973049F-7464-8CEC-6A0C-5251C1FF3DEA}"/>
              </a:ext>
            </a:extLst>
          </p:cNvPr>
          <p:cNvSpPr/>
          <p:nvPr/>
        </p:nvSpPr>
        <p:spPr>
          <a:xfrm>
            <a:off x="688129" y="2388720"/>
            <a:ext cx="2953511" cy="867042"/>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loud 11">
            <a:extLst>
              <a:ext uri="{FF2B5EF4-FFF2-40B4-BE49-F238E27FC236}">
                <a16:creationId xmlns:a16="http://schemas.microsoft.com/office/drawing/2014/main" id="{FC81ACA9-37AB-3848-2CFF-062B6FE76A28}"/>
              </a:ext>
            </a:extLst>
          </p:cNvPr>
          <p:cNvSpPr/>
          <p:nvPr/>
        </p:nvSpPr>
        <p:spPr>
          <a:xfrm>
            <a:off x="175867" y="3579825"/>
            <a:ext cx="3694176" cy="1049922"/>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a:extLst>
              <a:ext uri="{FF2B5EF4-FFF2-40B4-BE49-F238E27FC236}">
                <a16:creationId xmlns:a16="http://schemas.microsoft.com/office/drawing/2014/main" id="{1A002978-A98E-CB9D-6EC7-7BD47016C50B}"/>
              </a:ext>
            </a:extLst>
          </p:cNvPr>
          <p:cNvSpPr/>
          <p:nvPr/>
        </p:nvSpPr>
        <p:spPr>
          <a:xfrm>
            <a:off x="73152" y="4629747"/>
            <a:ext cx="4178808" cy="1482966"/>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1431200"/>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3.06.30"/>
  <p:tag name="AS_TITLE" val="Aspose.Slides for Java"/>
  <p:tag name="AS_VERSION" val="23.6"/>
  <p:tag name="THINKCELLPRESENTATIONDONOTDELETE" val="&lt;?xml version=&quot;1.0&quot; encoding=&quot;UTF-16&quot; standalone=&quot;yes&quot;?&gt;&lt;root reqver=&quot;24162&quot;&gt;&lt;version val=&quot;2702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3&quot;&gt;&lt;elem m_fUsage=&quot;5.94189690230814804295E+00&quot;&gt;&lt;m_msothmcolidx val=&quot;0&quot;/&gt;&lt;m_rgb r=&quot;20&quot; g=&quot;38&quot; b=&quot;64&quot;/&gt;&lt;m_nBrightness tagver0=&quot;26206&quot; tagname0=&quot;m_nBrightnessUNRECOGNIZED&quot; val=&quot;0&quot;/&gt;&lt;/elem&gt;&lt;elem m_fUsage=&quot;1.90876410999999990281E+00&quot;&gt;&lt;m_msothmcolidx val=&quot;0&quot;/&gt;&lt;m_rgb r=&quot;F6&quot; g=&quot;F3&quot; b=&quot;EB&quot;/&gt;&lt;m_nBrightness tagver0=&quot;26206&quot; tagname0=&quot;m_nBrightnessUNRECOGNIZED&quot; val=&quot;0&quot;/&gt;&lt;/elem&gt;&lt;elem m_fUsage=&quot;1.56784161766145224703E+00&quot;&gt;&lt;m_msothmcolidx val=&quot;0&quot;/&gt;&lt;m_rgb r=&quot;EB&quot; g=&quot;EE&quot; b=&quot;E6&quot;/&gt;&lt;m_nBrightness tagver0=&quot;26206&quot; tagname0=&quot;m_nBrightnessUNRECOGNIZED&quot; val=&quot;0&quot;/&gt;&lt;/elem&gt;&lt;/m_vecMRU&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LIik6J0SZG7_0mBG8Xg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mcjQMEtRZ.C8u5DBhCD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PM IR PPT Standard - DRAFT - 12.14.18" id="{9CE6E63C-E94D-FB46-91E7-6AA3D17BB118}" vid="{90DFF340-5132-1E4A-9E8E-B23BC845A7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a05af7-d3ec-4963-864c-209504fa34de">
      <Terms xmlns="http://schemas.microsoft.com/office/infopath/2007/PartnerControls"/>
    </lcf76f155ced4ddcb4097134ff3c332f>
    <TaxCatchAll xmlns="2ed82cd1-6b84-4a0b-9746-0d197a81b8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90C2D6ED61D4479406C8DA89CF0878" ma:contentTypeVersion="18" ma:contentTypeDescription="Create a new document." ma:contentTypeScope="" ma:versionID="9fab1500bc2d3a4d890516a255717ef1">
  <xsd:schema xmlns:xsd="http://www.w3.org/2001/XMLSchema" xmlns:xs="http://www.w3.org/2001/XMLSchema" xmlns:p="http://schemas.microsoft.com/office/2006/metadata/properties" xmlns:ns2="d7a05af7-d3ec-4963-864c-209504fa34de" xmlns:ns3="2ed82cd1-6b84-4a0b-9746-0d197a81b83d" targetNamespace="http://schemas.microsoft.com/office/2006/metadata/properties" ma:root="true" ma:fieldsID="1d2897f00ee0e34ba7a8446ba2849d29" ns2:_="" ns3:_="">
    <xsd:import namespace="d7a05af7-d3ec-4963-864c-209504fa34de"/>
    <xsd:import namespace="2ed82cd1-6b84-4a0b-9746-0d197a81b8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a05af7-d3ec-4963-864c-209504fa3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43bc27-0046-4300-b48a-2db9dc89119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d82cd1-6b84-4a0b-9746-0d197a81b8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7600404-635a-4f52-8c6e-abf865231489}" ma:internalName="TaxCatchAll" ma:showField="CatchAllData" ma:web="2ed82cd1-6b84-4a0b-9746-0d197a81b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6CADE9-4D3D-4C64-A002-EFFA1FA05E14}">
  <ds:schemaRefs>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2f06a283-6e2a-4468-871b-e6c63acdb121"/>
    <ds:schemaRef ds:uri="f8d36d2f-c42f-4f1f-9b2f-abc69cc7a5ad"/>
    <ds:schemaRef ds:uri="http://www.w3.org/XML/1998/namespace"/>
    <ds:schemaRef ds:uri="d7a05af7-d3ec-4963-864c-209504fa34de"/>
    <ds:schemaRef ds:uri="2ed82cd1-6b84-4a0b-9746-0d197a81b83d"/>
  </ds:schemaRefs>
</ds:datastoreItem>
</file>

<file path=customXml/itemProps2.xml><?xml version="1.0" encoding="utf-8"?>
<ds:datastoreItem xmlns:ds="http://schemas.openxmlformats.org/officeDocument/2006/customXml" ds:itemID="{716B392D-E5BF-4564-B6BF-23992C910A2D}">
  <ds:schemaRefs/>
</ds:datastoreItem>
</file>

<file path=customXml/itemProps3.xml><?xml version="1.0" encoding="utf-8"?>
<ds:datastoreItem xmlns:ds="http://schemas.openxmlformats.org/officeDocument/2006/customXml" ds:itemID="{FC480F10-BE65-4D28-A54D-405435C8ED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RPM IR PPT Standard - DRAFT - 12.14.18</Template>
  <TotalTime>12370</TotalTime>
  <Words>2725</Words>
  <Application>Microsoft Office PowerPoint</Application>
  <PresentationFormat>On-screen Show (4:3)</PresentationFormat>
  <Paragraphs>246</Paragraphs>
  <Slides>27</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SimSun</vt:lpstr>
      <vt:lpstr>Arial</vt:lpstr>
      <vt:lpstr>Calibri</vt:lpstr>
      <vt:lpstr>Calibri Light</vt:lpstr>
      <vt:lpstr>Office Theme</vt:lpstr>
      <vt:lpstr>think-cell Slide</vt:lpstr>
      <vt:lpstr>PowerPoint Presentation</vt:lpstr>
      <vt:lpstr>防止歧视和骚扰 </vt:lpstr>
      <vt:lpstr>防止歧视和骚扰</vt:lpstr>
      <vt:lpstr>什么是骚扰和歧视？ </vt:lpstr>
      <vt:lpstr>受保护的场地</vt:lpstr>
      <vt:lpstr>性骚扰</vt:lpstr>
      <vt:lpstr>对还是错？</vt:lpstr>
      <vt:lpstr>答案...</vt:lpstr>
      <vt:lpstr>敌对的工作环境</vt:lpstr>
      <vt:lpstr>性别立体型</vt:lpstr>
      <vt:lpstr>对还是错？</vt:lpstr>
      <vt:lpstr>答案...</vt:lpstr>
      <vt:lpstr>性骚扰——你能发现吗？ </vt:lpstr>
      <vt:lpstr>语言和评论不当</vt:lpstr>
      <vt:lpstr>敌对的工作环境</vt:lpstr>
      <vt:lpstr>现场与场外</vt:lpstr>
      <vt:lpstr>歧视</vt:lpstr>
      <vt:lpstr>工作场所欺凌</vt:lpstr>
      <vt:lpstr>个人与工作</vt:lpstr>
      <vt:lpstr>工作环境中的行为 - 问自己的问题</vt:lpstr>
      <vt:lpstr>旁观者 - 发现不受欢迎的行为</vt:lpstr>
      <vt:lpstr>如果您看到不当行为该怎么办</vt:lpstr>
      <vt:lpstr>RPM 的禁止报复政策 </vt:lpstr>
      <vt:lpstr>报复 </vt:lpstr>
      <vt:lpstr>对还是错？</vt:lpstr>
      <vt:lpstr>答案...</vt:lpstr>
      <vt:lpstr>谢谢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DeChant</dc:creator>
  <cp:lastModifiedBy>Shelley Earl</cp:lastModifiedBy>
  <cp:revision>36</cp:revision>
  <cp:lastPrinted>2020-04-30T20:14:04Z</cp:lastPrinted>
  <dcterms:created xsi:type="dcterms:W3CDTF">2018-12-18T18:53:57Z</dcterms:created>
  <dcterms:modified xsi:type="dcterms:W3CDTF">2024-03-25T18:48:49Z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0x010100D590C2D6ED61D4479406C8DA89CF0878</vt:lpwstr>
  </property>
  <property fmtid="{D5CDD505-2E9C-101B-9397-08002B2CF9AE}" pid="3" name="MediaServiceImageTags">
    <vt:lpwstr/>
  </property>
</Properties>
</file>